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77765eaa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1177765eaab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1177765eaab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77765eaa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77765eaab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1177765eaab_0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aeda2e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7aeda2e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17aeda2e7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241400" y="820425"/>
            <a:ext cx="7126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</a:rPr>
              <a:t>LI: </a:t>
            </a:r>
            <a:r>
              <a:rPr lang="en-US" sz="3000">
                <a:solidFill>
                  <a:schemeClr val="dk1"/>
                </a:solidFill>
              </a:rPr>
              <a:t>To understand how transformed bacteria can produce human insulin. </a:t>
            </a:r>
            <a:endParaRPr sz="3000">
              <a:solidFill>
                <a:schemeClr val="dk1"/>
              </a:solidFill>
            </a:endParaRPr>
          </a:p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</a:rPr>
              <a:t>SC: </a:t>
            </a:r>
            <a:endParaRPr sz="3000">
              <a:solidFill>
                <a:schemeClr val="dk1"/>
              </a:solidFill>
            </a:endParaRPr>
          </a:p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I can describe how bacteria can produce insulin.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1400" y="66775"/>
            <a:ext cx="633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3, AOS1 Recombinant Plasmids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0" y="5708100"/>
            <a:ext cx="4995900" cy="114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i="1">
                <a:solidFill>
                  <a:schemeClr val="dk1"/>
                </a:solidFill>
              </a:rPr>
              <a:t>the use of recombinant plasmids as vectors to transform bacterial cells as demonstrated by the production of human insulin</a:t>
            </a:r>
            <a:endParaRPr sz="2300" i="1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200" y="820425"/>
            <a:ext cx="4519000" cy="312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54" y="509238"/>
            <a:ext cx="9753775" cy="58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75" y="373525"/>
            <a:ext cx="10626001" cy="5964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0541" y="76200"/>
            <a:ext cx="65909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Ethics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877" y="2214825"/>
            <a:ext cx="9190425" cy="45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highlight>
                  <a:srgbClr val="FFFFFF"/>
                </a:highlight>
              </a:rPr>
              <a:t>Modelling Insulin Production</a:t>
            </a:r>
            <a:endParaRPr b="1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1 thing you found interesting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1 thing you are still curious about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Ethics</vt:lpstr>
      <vt:lpstr>ACTIVITY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Downer</dc:creator>
  <cp:lastModifiedBy>Brittney Downer</cp:lastModifiedBy>
  <cp:revision>1</cp:revision>
  <dcterms:modified xsi:type="dcterms:W3CDTF">2022-02-28T22:21:21Z</dcterms:modified>
</cp:coreProperties>
</file>