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acdcbd7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7acdcbd7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7acdcbd7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7acdcbd7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c85eb9a4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c85eb9a4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7acdcbd7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7acdcbd7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7acdcbd7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7acdcbd7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7acdcbd7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7acdcbd7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7acdcbd7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7acdcbd7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7acdcbd7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7acdcbd7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acdcbd7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7acdcbd7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7acdcbd7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7acdcbd7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7acdcbd7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7acdcbd7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>
            <a:alpha val="78770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06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LI: To understand the difference between genetically modified organisms and transgenic organisms.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SC: I can: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define GMO and transgenic organism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explain the difference between GMO 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transgenic organism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describe the use in agriculture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4247700"/>
            <a:ext cx="4256400" cy="89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GB" i="1">
                <a:solidFill>
                  <a:schemeClr val="dk1"/>
                </a:solidFill>
              </a:rPr>
              <a:t>the use of genetically modified and transgenic organisms in agriculture to increase crop productivity and to provide resistance to disease.</a:t>
            </a: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3200" y="17200"/>
            <a:ext cx="63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3- AoS1 GMO and Transgenic Organisms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925350"/>
            <a:ext cx="4545750" cy="413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Ethics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25" y="1017713"/>
            <a:ext cx="855345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38" y="895350"/>
            <a:ext cx="84677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Activity: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50">
                <a:solidFill>
                  <a:schemeClr val="dk1"/>
                </a:solidFill>
                <a:highlight>
                  <a:srgbClr val="FF9900"/>
                </a:highlight>
              </a:rPr>
              <a:t>4F 1-5, 12-15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Genetic Modification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21700" y="1216825"/>
            <a:ext cx="8802600" cy="3697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Genetic modification, alteration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 of an organism’s genome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using technology in order to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give them desirable traits. </a:t>
            </a:r>
            <a:br>
              <a:rPr lang="en-GB" sz="2000">
                <a:solidFill>
                  <a:schemeClr val="dk1"/>
                </a:solidFill>
              </a:rPr>
            </a:b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Genetic modification may involve genes being: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• inserted into the genome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• removed from the genome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• silenced post-transcriptionally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• altered by replacing single nucleotides.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949" y="66497"/>
            <a:ext cx="4642049" cy="26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Genetically Modified Organisms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 u="sng"/>
              <a:t>An organism that has had its DNA artificially modified to produce a desired characteristic</a:t>
            </a:r>
            <a:endParaRPr sz="2400" u="sng"/>
          </a:p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/>
              <a:t>Organisms, whose genomes have been altered using genetic engineering technology </a:t>
            </a:r>
            <a:endParaRPr sz="2400"/>
          </a:p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/>
              <a:t>They have gene combinations that do not occur naturally within populations</a:t>
            </a:r>
            <a:endParaRPr sz="2400"/>
          </a:p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 u="sng"/>
              <a:t>Can involve:</a:t>
            </a:r>
            <a:endParaRPr sz="2400" u="sng"/>
          </a:p>
          <a:p>
            <a:pPr marL="91440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GB" sz="1900" u="sng"/>
              <a:t>- The addition of a gene or DNA segment</a:t>
            </a:r>
            <a:endParaRPr sz="1900" u="sng"/>
          </a:p>
          <a:p>
            <a:pPr marL="91440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GB" sz="1900" u="sng"/>
              <a:t>- The silencing of a gene = loss of function</a:t>
            </a:r>
            <a:endParaRPr sz="1900" u="sng"/>
          </a:p>
          <a:p>
            <a:pPr marL="457200" lvl="0" indent="-34671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ct val="100000"/>
              <a:buChar char="-"/>
            </a:pPr>
            <a:r>
              <a:rPr lang="en-GB" sz="2400"/>
              <a:t>The </a:t>
            </a:r>
            <a:r>
              <a:rPr lang="en-GB" sz="2400" u="sng"/>
              <a:t>gene must be heritable –</a:t>
            </a:r>
            <a:r>
              <a:rPr lang="en-GB" sz="2400"/>
              <a:t> passed onto the next generation </a:t>
            </a:r>
            <a:endParaRPr sz="2400"/>
          </a:p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/>
              <a:t>Added DNA can come from the same species </a:t>
            </a:r>
            <a:r>
              <a:rPr lang="en-GB" sz="2400" u="sng"/>
              <a:t>(cisgenic)</a:t>
            </a:r>
            <a:endParaRPr sz="2400" u="sng"/>
          </a:p>
          <a:p>
            <a:pPr marL="457200" lvl="0" indent="-3467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/>
              <a:t>Eg.</a:t>
            </a:r>
            <a:r>
              <a:rPr lang="en-GB" sz="2400" u="sng"/>
              <a:t> Flavr Savr tomato → Modified to be not rotten/squishy</a:t>
            </a:r>
            <a:endParaRPr sz="2400" u="sng"/>
          </a:p>
          <a:p>
            <a:pPr marL="34290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-GB" sz="2400" u="sng"/>
              <a:t>      Canola → modified against being affected by pestisides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Transgenic Organism - type of GMO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400" u="sng"/>
              <a:t>Organisms that have genes/ DNA added from another unrelated species</a:t>
            </a:r>
            <a:endParaRPr sz="2400" u="sng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-GB" sz="2400"/>
              <a:t>E.G. Transgenic mice – used in research of human disease and can be achieved via </a:t>
            </a:r>
            <a:endParaRPr sz="2400"/>
          </a:p>
          <a:p>
            <a:pPr marL="342900" lvl="0" indent="-291465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ct val="75000"/>
              <a:buFont typeface="Century Gothic"/>
              <a:buAutoNum type="arabicPeriod"/>
            </a:pPr>
            <a:r>
              <a:rPr lang="en-GB" sz="2400"/>
              <a:t>Micro-injecting DNA into fertilised eggs </a:t>
            </a:r>
            <a:endParaRPr sz="2400"/>
          </a:p>
          <a:p>
            <a:pPr marL="342900" lvl="0" indent="-291465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ct val="75000"/>
              <a:buFont typeface="Century Gothic"/>
              <a:buAutoNum type="arabicPeriod"/>
            </a:pPr>
            <a:r>
              <a:rPr lang="en-GB" sz="2400"/>
              <a:t>Modifying embryonic stem cells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-GB" sz="2400"/>
              <a:t>Transgenic plants can be achieved by </a:t>
            </a:r>
            <a:endParaRPr sz="2400"/>
          </a:p>
          <a:p>
            <a:pPr marL="342900" lvl="0" indent="-291465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ct val="75000"/>
              <a:buFont typeface="Century Gothic"/>
              <a:buAutoNum type="arabicPeriod"/>
            </a:pPr>
            <a:r>
              <a:rPr lang="en-GB" sz="2400"/>
              <a:t>Physical uptake of DNA</a:t>
            </a:r>
            <a:endParaRPr sz="2400"/>
          </a:p>
          <a:p>
            <a:pPr marL="342900" lvl="0" indent="-291465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ct val="75000"/>
              <a:buFont typeface="Century Gothic"/>
              <a:buAutoNum type="arabicPeriod"/>
            </a:pPr>
            <a:r>
              <a:rPr lang="en-GB" sz="2400"/>
              <a:t>Agrobacterium-mediated uptake of DNA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-GB" sz="2400"/>
              <a:t>Eg. Glo Fish (gene taken from jellyfish and inserted into fish to make them glow)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6515125" y="2041325"/>
            <a:ext cx="2818200" cy="26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transgenic organisms are GMO’s but not all GMO’s are transgenic organisms</a:t>
            </a:r>
            <a:endParaRPr sz="1400" b="0" i="0" u="none" strike="noStrike" cap="none">
              <a:solidFill>
                <a:srgbClr val="FF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Uses of GMOs in Agriculture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Increasing crop productivity-</a:t>
            </a:r>
            <a:r>
              <a:rPr lang="en-GB" sz="2400"/>
              <a:t> to k</a:t>
            </a:r>
            <a:r>
              <a:rPr lang="en-GB" sz="2400" u="sng"/>
              <a:t>eep up with rising population food demands</a:t>
            </a:r>
            <a:endParaRPr sz="2400" u="sng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Increasing disease resistance- </a:t>
            </a:r>
            <a:r>
              <a:rPr lang="en-GB" sz="2400"/>
              <a:t>to stop food wastage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Foreign genes for insect and virus resistance or tolerance to herbicides have been used to increase crop yield and value.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Produce own natural pesticide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/>
              <a:t>E.g. Cotton, Maize, potato, canola and golden rice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792"/>
            <a:ext cx="9144000" cy="455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GMOs in Aus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</a:rPr>
              <a:t>In Australia, two genetically engineered crops grown on a large scale are cotton (</a:t>
            </a:r>
            <a:r>
              <a:rPr lang="en-GB" sz="1300" i="1">
                <a:solidFill>
                  <a:schemeClr val="dk1"/>
                </a:solidFill>
                <a:highlight>
                  <a:srgbClr val="FFFFFF"/>
                </a:highlight>
              </a:rPr>
              <a:t>Gossypium hirsutum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</a:rPr>
              <a:t>) and canola (</a:t>
            </a:r>
            <a:r>
              <a:rPr lang="en-GB" sz="1300" i="1">
                <a:solidFill>
                  <a:schemeClr val="dk1"/>
                </a:solidFill>
                <a:highlight>
                  <a:srgbClr val="FFFFFF"/>
                </a:highlight>
              </a:rPr>
              <a:t>Brassica napus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</a:rPr>
              <a:t>).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47" y="2151628"/>
            <a:ext cx="5879300" cy="2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2" descr="Screen Shot 2017-08-20 at 7.40.45 pm.png"/>
          <p:cNvPicPr preferRelativeResize="0"/>
          <p:nvPr/>
        </p:nvPicPr>
        <p:blipFill rotWithShape="1">
          <a:blip r:embed="rId3">
            <a:alphaModFix/>
          </a:blip>
          <a:srcRect t="8719" b="8711"/>
          <a:stretch/>
        </p:blipFill>
        <p:spPr>
          <a:xfrm>
            <a:off x="558725" y="736675"/>
            <a:ext cx="8430349" cy="39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Ethics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262063"/>
            <a:ext cx="85725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Century Gothic</vt:lpstr>
      <vt:lpstr>Simple Light</vt:lpstr>
      <vt:lpstr>LI: To understand the difference between genetically modified organisms and transgenic organisms.   SC: I can:  - define GMO and transgenic organism - explain the difference between GMO  transgenic organism - describe the use in agriculture</vt:lpstr>
      <vt:lpstr>Genetic Modification</vt:lpstr>
      <vt:lpstr>Genetically Modified Organisms</vt:lpstr>
      <vt:lpstr>Transgenic Organism - type of GMO</vt:lpstr>
      <vt:lpstr>Uses of GMOs in Agriculture</vt:lpstr>
      <vt:lpstr>PowerPoint Presentation</vt:lpstr>
      <vt:lpstr>GMOs in Aus</vt:lpstr>
      <vt:lpstr>PowerPoint Presentation</vt:lpstr>
      <vt:lpstr>Ethics</vt:lpstr>
      <vt:lpstr>Ethics</vt:lpstr>
      <vt:lpstr>PowerPoint Presentation</vt:lpstr>
      <vt:lpstr>Activity: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understand the difference between genetically modified organisms and transgenic organisms.   SC: I can:  - define GMO and transgenic organism - explain the difference between GMO  transgenic organism - describe the use in agriculture</dc:title>
  <dc:creator>Brittney Downer</dc:creator>
  <cp:lastModifiedBy>Brittney Downer</cp:lastModifiedBy>
  <cp:revision>1</cp:revision>
  <dcterms:modified xsi:type="dcterms:W3CDTF">2022-02-28T22:51:28Z</dcterms:modified>
</cp:coreProperties>
</file>