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d5168cde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d5168cde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d5168cde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d5168cde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d5168cde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d5168cde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d5168cde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d5168cde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d5168cde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d5168cde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d5168cde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d5168cde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d5168cde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d5168cde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d5168cde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d5168cde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d5168cde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d5168cde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many random codons and students list them as the amino acids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d5168cde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d5168cde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d5168cde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d5168cde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d5168cde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d5168cde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7uCskUO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3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To understand how the genetic code enables nucleic acids to encode information for protein synthesis.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 can: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list two structures of genes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explain why the genetic code is degenerate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draw a gene with exons, introns, promoter and </a:t>
            </a:r>
            <a:br>
              <a:rPr lang="en-GB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operator regions</a:t>
            </a:r>
            <a:endParaRPr sz="6100"/>
          </a:p>
        </p:txBody>
      </p:sp>
      <p:sp>
        <p:nvSpPr>
          <p:cNvPr id="55" name="Google Shape;55;p13"/>
          <p:cNvSpPr txBox="1"/>
          <p:nvPr/>
        </p:nvSpPr>
        <p:spPr>
          <a:xfrm>
            <a:off x="0" y="3065700"/>
            <a:ext cx="3000000" cy="207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genetic code as a universal triplet code that is degenerate</a:t>
            </a:r>
            <a:r>
              <a:rPr lang="en-GB" i="1" strike="sng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steps in gene expression, including transcription, RNA processing in eukaryotic cells, and translation by ribosomes </a:t>
            </a:r>
            <a:endParaRPr i="1" strike="sng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structure of genes: exons, introns, and promoter and operator regions 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09150" y="47350"/>
            <a:ext cx="540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Unit 3 AoS1- Genes</a:t>
            </a:r>
            <a:endParaRPr i="1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9775" y="1133950"/>
            <a:ext cx="3948550" cy="28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113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of genes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730775"/>
            <a:ext cx="8520600" cy="25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Promotor:</a:t>
            </a:r>
            <a:r>
              <a:rPr lang="en-GB" u="sng"/>
              <a:t> Upstream (5’ end) binding site for RNA polymerase</a:t>
            </a:r>
            <a:r>
              <a:rPr lang="en-GB"/>
              <a:t>, which is an enzyme responsible for transcription. When RNA polymerase binds to the promoter region of a gene, it </a:t>
            </a:r>
            <a:r>
              <a:rPr lang="en-GB" u="sng"/>
              <a:t>allows for the transcription of that particular gene</a:t>
            </a:r>
            <a:r>
              <a:rPr lang="en-GB"/>
              <a:t>.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Introns</a:t>
            </a:r>
            <a:r>
              <a:rPr lang="en-GB"/>
              <a:t>: </a:t>
            </a:r>
            <a:r>
              <a:rPr lang="en-GB" u="sng"/>
              <a:t>regions of non-coding DNA</a:t>
            </a:r>
            <a:r>
              <a:rPr lang="en-GB"/>
              <a:t> that do not contribute to the final protein as they are removed during RNA processing (</a:t>
            </a:r>
            <a:r>
              <a:rPr lang="en-GB" u="sng"/>
              <a:t>only in eukaryotes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Exons</a:t>
            </a:r>
            <a:r>
              <a:rPr lang="en-GB"/>
              <a:t>: </a:t>
            </a:r>
            <a:r>
              <a:rPr lang="en-GB" u="sng"/>
              <a:t>regions of coding DNA, which are transcribed and translated into the final protein.</a:t>
            </a:r>
            <a:r>
              <a:rPr lang="en-GB"/>
              <a:t> These can be found in both </a:t>
            </a:r>
            <a:r>
              <a:rPr lang="en-GB" u="sng"/>
              <a:t>eukaryotes and prokaryotes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Termination sequence</a:t>
            </a:r>
            <a:r>
              <a:rPr lang="en-GB"/>
              <a:t>: </a:t>
            </a:r>
            <a:r>
              <a:rPr lang="en-GB" u="sng"/>
              <a:t>The termination sequence </a:t>
            </a:r>
            <a:r>
              <a:rPr lang="en-GB"/>
              <a:t>represents a sequence of DNA that signals for the end of transcription- no amino acid is added.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/>
              <a:t>Operator:</a:t>
            </a:r>
            <a:r>
              <a:rPr lang="en-GB"/>
              <a:t>  </a:t>
            </a:r>
            <a:r>
              <a:rPr lang="en-GB" u="sng"/>
              <a:t>binding site for repressor proteins</a:t>
            </a:r>
            <a:r>
              <a:rPr lang="en-GB"/>
              <a:t>, which can then inhibit gene expression (only in</a:t>
            </a:r>
            <a:r>
              <a:rPr lang="en-GB" u="sng"/>
              <a:t> prokaryotes</a:t>
            </a:r>
            <a:r>
              <a:rPr lang="en-GB"/>
              <a:t>)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82675"/>
            <a:ext cx="3929351" cy="8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047" y="3375150"/>
            <a:ext cx="3511600" cy="17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i="1"/>
              <a:t>The information required to produce proteins is stored within genes in the form of DNA triplets. Through the process of transcription, these DNA triplets are used as a template to produce mRNA codons. Then, through the process of translation, these mRNA codons are used to code for specific amino acids within a polypeptide chain. Key features of the genetic code include its universal, unambiguous, degenerate, and non-overlapping nature.</a:t>
            </a:r>
            <a:endParaRPr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Edrolo 2C 9-14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Reflection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Finish crossword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Making a protein from genes</a:t>
            </a:r>
            <a:endParaRPr/>
          </a:p>
        </p:txBody>
      </p:sp>
      <p:pic>
        <p:nvPicPr>
          <p:cNvPr id="76" name="Google Shape;76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5051" y="1860113"/>
            <a:ext cx="5037775" cy="28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08950" y="1084725"/>
            <a:ext cx="659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notes as you watch :D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Genes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/>
              <a:t>A section of DNA that carries the code to make a protein </a:t>
            </a:r>
            <a:r>
              <a:rPr lang="en-GB" sz="1700"/>
              <a:t>(can be millions of nucleotides)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75" y="1648850"/>
            <a:ext cx="4883075" cy="17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t="12550" b="-8"/>
          <a:stretch/>
        </p:blipFill>
        <p:spPr>
          <a:xfrm>
            <a:off x="219075" y="4080200"/>
            <a:ext cx="8924925" cy="6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135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Genetic code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21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Stored in three-letter code of nucleotides, called a triplet.</a:t>
            </a:r>
            <a:r>
              <a:rPr lang="en-GB"/>
              <a:t> When DNA triplet is transcribed into mature messenger RNA, through transcription, the triplet is called a codon.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/>
              <a:t>AUG- the initiating translation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/>
              <a:t>Stop codons end translation </a:t>
            </a:r>
            <a:br>
              <a:rPr lang="en-GB" u="sng"/>
            </a:br>
            <a:r>
              <a:rPr lang="en-GB" u="sng"/>
              <a:t>without attaching an amino </a:t>
            </a:r>
            <a:br>
              <a:rPr lang="en-GB" u="sng"/>
            </a:br>
            <a:r>
              <a:rPr lang="en-GB" u="sng"/>
              <a:t>acid</a:t>
            </a:r>
            <a:endParaRPr u="sng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650" y="1546150"/>
            <a:ext cx="3903639" cy="35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500" y="930400"/>
            <a:ext cx="7090301" cy="38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6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the code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188" y="-12"/>
            <a:ext cx="6829425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Degenerate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31700" cy="15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More than one codon can code for the same amino acid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There are 64 possible codons, to code for the 20 amino acids.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Why is this important? 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225025" y="3434525"/>
            <a:ext cx="4411500" cy="15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It </a:t>
            </a:r>
            <a:r>
              <a:rPr lang="en-GB" u="sng"/>
              <a:t>acts as a buffer for genetic mutations</a:t>
            </a:r>
            <a:r>
              <a:rPr lang="en-GB"/>
              <a:t>, in that a single change in one base does not always lead to a change in an amino acid. 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318" y="46798"/>
            <a:ext cx="5400682" cy="32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744"/>
            <a:ext cx="9144000" cy="480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Eukaryotic vs prokaryotic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50" y="1285223"/>
            <a:ext cx="5520951" cy="34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025" y="77350"/>
            <a:ext cx="3790349" cy="28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On-screen Show (16:9)</PresentationFormat>
  <Paragraphs>37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Simple Light</vt:lpstr>
      <vt:lpstr>To understand how the genetic code enables nucleic acids to encode information for protein synthesis.   I can:  - list two structures of genes - explain why the genetic code is degenerate  - draw a gene with exons, introns, promoter and  operator regions</vt:lpstr>
      <vt:lpstr>Making a protein from genes</vt:lpstr>
      <vt:lpstr>Genes</vt:lpstr>
      <vt:lpstr>Genetic code</vt:lpstr>
      <vt:lpstr>PowerPoint Presentation</vt:lpstr>
      <vt:lpstr>Reading the code</vt:lpstr>
      <vt:lpstr>Degenerate</vt:lpstr>
      <vt:lpstr>PowerPoint Presentation</vt:lpstr>
      <vt:lpstr>Eukaryotic vs prokaryotic</vt:lpstr>
      <vt:lpstr>Structure of genes</vt:lpstr>
      <vt:lpstr>Summary</vt:lpstr>
      <vt:lpstr>Activity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understand how the genetic code enables nucleic acids to encode information for protein synthesis.   I can:  - list two structures of genes - explain why the genetic code is degenerate  - draw a gene with exons, introns, promoter and  operator regions</dc:title>
  <dc:creator>Brittney Downer</dc:creator>
  <cp:lastModifiedBy>Brittney Downer</cp:lastModifiedBy>
  <cp:revision>1</cp:revision>
  <dcterms:modified xsi:type="dcterms:W3CDTF">2022-01-12T04:06:17Z</dcterms:modified>
</cp:coreProperties>
</file>