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f4269af9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f4269af93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f4269af9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f4269af9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f4269af9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f4269af9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Discuss how very cell in our body contains all our DNA, Our DNA contains all our genes SO….What would happen if every, gene in every cell was active?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f4269af9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f4269af9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f4269af9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f4269af9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f4269af9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f4269af9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f4269af9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f4269af93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f4269af9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f4269af9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f4269af9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f4269af9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f4269af9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f4269af9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52403" y="1545450"/>
            <a:ext cx="4991700" cy="20526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LI: To understand how regulatory genes initiate or inhibit transcription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I can: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- explain why gene regulation is important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- draw the trp operon 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- describe how the trp operon is switched on and off</a:t>
            </a:r>
            <a:endParaRPr sz="200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0800" y="1199875"/>
            <a:ext cx="3663200" cy="26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52400" y="152400"/>
            <a:ext cx="44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solidFill>
                  <a:schemeClr val="dk1"/>
                </a:solidFill>
              </a:rPr>
              <a:t>Unit 3 AoS1- Gene regulation (trp)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0" y="4266300"/>
            <a:ext cx="4221600" cy="87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basic elements of gene regulation: prokaryotic trp operon as a simplified example of a regulatory process </a:t>
            </a:r>
            <a:endParaRPr sz="26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600" y="1017725"/>
            <a:ext cx="7534275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Activity: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Heinermann Worksheet 5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2E question 9-11 &amp; 14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Gene regulation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Either inhibiting or activating gene expression (turning on or off genes). 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/>
              <a:t>Saves energy by only synthesising proteins needed at the time. 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Very complex in eukaryotes, we are only learning about an example of prokaryotes (E. Coli). 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0901" y="2803574"/>
            <a:ext cx="3234250" cy="233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genes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5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segment of DNA that </a:t>
            </a:r>
            <a:r>
              <a:rPr lang="en-GB" u="sng"/>
              <a:t>doesn’t code for regulatory genes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/>
              <a:t>Codes for proteins that play a role in the structure or function of a cell or organism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Can you think of any functional proteins?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28625" y="3007550"/>
            <a:ext cx="8520600" cy="15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Hormones, enzymes, transport proteins, haemoglobin, ect.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Regulatory genes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A segment of DNA that produces proteins that control the expression of other genes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Example: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 u="sng"/>
              <a:t>Repressor proteins- prevents gene expression by binding to the operator</a:t>
            </a:r>
            <a:endParaRPr u="sng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u="sng"/>
              <a:t>Activator protein- increases gene expression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8470" y="3704795"/>
            <a:ext cx="3065525" cy="14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134755"/>
            <a:ext cx="5310651" cy="17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Operators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34750"/>
            <a:ext cx="85206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u="sng"/>
              <a:t>Located downstream of the promoter region, they are used as a binding site for repressor or activator proteins (produced by regulatory genes)</a:t>
            </a:r>
            <a:endParaRPr u="sng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975" y="1916825"/>
            <a:ext cx="5592975" cy="152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73900" y="3646050"/>
            <a:ext cx="85206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u="sng"/>
              <a:t>Operator region bound with repressor protein- RNA polymerase cannot move downstream and transcription cannot occur</a:t>
            </a:r>
            <a:endParaRPr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Operon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some prokaryotes </a:t>
            </a:r>
            <a:r>
              <a:rPr lang="en-GB" u="sng"/>
              <a:t>multiple structural genes are transcribed together. 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These are called operons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775" y="2274875"/>
            <a:ext cx="748665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Trp operator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u="sng"/>
              <a:t>Series of 5 genes that produce enzymes needed to make the amino acid. Tryptophan that is used to produce proteins</a:t>
            </a:r>
            <a:endParaRPr u="sng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u="sng"/>
              <a:t>Found in E. Coli</a:t>
            </a:r>
            <a:endParaRPr u="sng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u="sng"/>
              <a:t>Regulates structural genes as tryptophan should only be made when required (to conserve energy)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125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does the Trp Operator get turned “off”?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698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 u="sng"/>
              <a:t>High levels of tryptophan = transcription of trp structural genes are unable to be transcribed</a:t>
            </a:r>
            <a:endParaRPr sz="1700" u="sng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 u="sng"/>
              <a:t>tryptophan binds to the repressor and changes it shape, making it able to bind to the operator which blocks the RNA polymerase. </a:t>
            </a:r>
            <a:endParaRPr sz="1700"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150" y="2229775"/>
            <a:ext cx="6831276" cy="220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does the Trp Operator get turned “on”?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u="sng"/>
              <a:t>Low levels of tryptophan = transcription of trp structural genes is activated because there is no tryptophan present to bind to the repressor and it cannot bind to the operator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 rotWithShape="1">
          <a:blip r:embed="rId3">
            <a:alphaModFix/>
          </a:blip>
          <a:srcRect t="4698"/>
          <a:stretch/>
        </p:blipFill>
        <p:spPr>
          <a:xfrm>
            <a:off x="2094200" y="2448850"/>
            <a:ext cx="4693250" cy="24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On-screen Show (16:9)</PresentationFormat>
  <Paragraphs>44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Simple Light</vt:lpstr>
      <vt:lpstr>LI: To understand how regulatory genes initiate or inhibit transcription  I can: - explain why gene regulation is important - draw the trp operon  - describe how the trp operon is switched on and off</vt:lpstr>
      <vt:lpstr>Gene regulation</vt:lpstr>
      <vt:lpstr>Structural genes</vt:lpstr>
      <vt:lpstr>Regulatory genes</vt:lpstr>
      <vt:lpstr>Operators</vt:lpstr>
      <vt:lpstr>Operon</vt:lpstr>
      <vt:lpstr>Trp operator</vt:lpstr>
      <vt:lpstr>How does the Trp Operator get turned “off”?</vt:lpstr>
      <vt:lpstr>How does the Trp Operator get turned “on”?</vt:lpstr>
      <vt:lpstr>Summary</vt:lpstr>
      <vt:lpstr>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LI: To understand how regulatory genes initiate or inhibit transcription  I can: - explain why gene regulation is important - draw the trp operon  - describe how the trp operon is switched on and off</dc:title>
  <dc:creator>Brittney Downer</dc:creator>
  <cp:lastModifiedBy>Brittney Downer</cp:lastModifiedBy>
  <cp:revision>1</cp:revision>
  <dcterms:modified xsi:type="dcterms:W3CDTF">2022-01-21T11:35:42Z</dcterms:modified>
</cp:coreProperties>
</file>