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c85eb9a44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0c85eb9a44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c85eb9a4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g10c85eb9a44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0c85eb9a44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0c85eb9a44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10bd72cd4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10bd72cd4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10bd72cd4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10bd72cd4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0c85eb9a44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0c85eb9a44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0c85eb9a44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0c85eb9a44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0c85eb9a44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0c85eb9a44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B9C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b="1">
                <a:latin typeface="Calibri"/>
                <a:ea typeface="Calibri"/>
                <a:cs typeface="Calibri"/>
                <a:sym typeface="Calibri"/>
              </a:rPr>
              <a:t>To understand how proteins are exported from cells through the process of exocytosis and the various organelles involved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b="1">
                <a:latin typeface="Calibri"/>
                <a:ea typeface="Calibri"/>
                <a:cs typeface="Calibri"/>
                <a:sym typeface="Calibri"/>
              </a:rPr>
              <a:t>I can: 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b="1">
                <a:latin typeface="Calibri"/>
                <a:ea typeface="Calibri"/>
                <a:cs typeface="Calibri"/>
                <a:sym typeface="Calibri"/>
              </a:rPr>
              <a:t>- List organelles involved in the protein secretory pathway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b="1">
                <a:latin typeface="Calibri"/>
                <a:ea typeface="Calibri"/>
                <a:cs typeface="Calibri"/>
                <a:sym typeface="Calibri"/>
              </a:rPr>
              <a:t>-explain the roles of organelles in the secretory pathway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b="1">
                <a:latin typeface="Calibri"/>
                <a:ea typeface="Calibri"/>
                <a:cs typeface="Calibri"/>
                <a:sym typeface="Calibri"/>
              </a:rPr>
              <a:t>- apply this knowledge to scenarios</a:t>
            </a:r>
            <a:endParaRPr sz="6300"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l="-1988" b="-3917"/>
          <a:stretch/>
        </p:blipFill>
        <p:spPr>
          <a:xfrm>
            <a:off x="5186275" y="2698950"/>
            <a:ext cx="3957734" cy="244455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0" y="4068300"/>
            <a:ext cx="3957600" cy="107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9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300" i="1">
                <a:solidFill>
                  <a:schemeClr val="dk1"/>
                </a:solidFill>
              </a:rPr>
              <a:t>the role of rough endoplasmic reticulum, Golgi apparatus and associated vesicles in the export of proteins from a cell via the protein secretory pathway</a:t>
            </a:r>
            <a:endParaRPr sz="1700" i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Protein secretory pathway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/>
              <a:t>The proteins that ribosomes make via protein synthesis often need to be exported from the cell. There are organelles that fold, modify and package the proteins for exportation. 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972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Plasma membrane</a:t>
            </a:r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1021800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Located</a:t>
            </a:r>
            <a:r>
              <a:rPr lang="en-GB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br>
              <a:rPr lang="en-GB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2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Surrounds the cell</a:t>
            </a:r>
            <a:r>
              <a:rPr lang="en-GB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forming a</a:t>
            </a:r>
            <a:r>
              <a:rPr lang="en-GB" sz="1200">
                <a:solidFill>
                  <a:srgbClr val="000000"/>
                </a:solidFill>
              </a:rPr>
              <a:t> </a:t>
            </a:r>
            <a:r>
              <a:rPr lang="en-GB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boundary between the cell contents</a:t>
            </a:r>
            <a:r>
              <a:rPr lang="en-GB" sz="1200">
                <a:solidFill>
                  <a:srgbClr val="000000"/>
                </a:solidFill>
              </a:rPr>
              <a:t> </a:t>
            </a:r>
            <a:r>
              <a:rPr lang="en-GB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the extracellular environment.</a:t>
            </a:r>
            <a:endParaRPr sz="1200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</a:pPr>
            <a:r>
              <a:rPr lang="en-GB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Structure</a:t>
            </a:r>
            <a:r>
              <a:rPr lang="en-GB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br>
              <a:rPr lang="en-GB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plasma membrane has two major components: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rabicPeriod"/>
            </a:pPr>
            <a:r>
              <a:rPr lang="en-GB" sz="1200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phospholipids</a:t>
            </a:r>
            <a:endParaRPr sz="12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rabicPeriod"/>
            </a:pPr>
            <a:r>
              <a:rPr lang="en-GB" sz="1200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proteins</a:t>
            </a:r>
            <a:r>
              <a:rPr lang="en-GB" sz="12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GB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Most proteins are embedded in the plasma membrane, while others are attached at the membrane surface (see further below).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800"/>
              <a:buNone/>
            </a:pPr>
            <a:r>
              <a:rPr lang="en-GB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Function</a:t>
            </a:r>
            <a:r>
              <a:rPr lang="en-GB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200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-"/>
            </a:pPr>
            <a:r>
              <a:rPr lang="en-GB" sz="12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Forms the boundary</a:t>
            </a:r>
            <a:r>
              <a:rPr lang="en-GB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between the cell and </a:t>
            </a:r>
            <a:r>
              <a:rPr lang="en-GB" sz="1200">
                <a:solidFill>
                  <a:srgbClr val="000000"/>
                </a:solidFill>
              </a:rPr>
              <a:t> </a:t>
            </a:r>
            <a:r>
              <a:rPr lang="en-GB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extracellular environment.</a:t>
            </a:r>
            <a:endParaRPr sz="1200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-"/>
            </a:pPr>
            <a:r>
              <a:rPr lang="en-GB" sz="12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Regulates movement of substances in and out of the cell.</a:t>
            </a:r>
            <a:endParaRPr sz="1200" u="sng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1143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000">
                <a:solidFill>
                  <a:srgbClr val="2D00FA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 sz="1400"/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6775" y="0"/>
            <a:ext cx="2927225" cy="152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85550" y="3338200"/>
            <a:ext cx="2270075" cy="170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699" y="3622700"/>
            <a:ext cx="3372909" cy="152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Exocytosis</a:t>
            </a: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- A type of </a:t>
            </a:r>
            <a:r>
              <a:rPr lang="en-GB" u="sng" dirty="0"/>
              <a:t>bulk transport </a:t>
            </a:r>
            <a:r>
              <a:rPr lang="en-GB" dirty="0"/>
              <a:t>that </a:t>
            </a:r>
            <a:r>
              <a:rPr lang="en-GB" u="sng" dirty="0"/>
              <a:t>moves </a:t>
            </a:r>
            <a:r>
              <a:rPr lang="en-GB" dirty="0"/>
              <a:t>large substances </a:t>
            </a:r>
            <a:br>
              <a:rPr lang="en-GB" dirty="0"/>
            </a:br>
            <a:r>
              <a:rPr lang="en-GB" u="sng" dirty="0"/>
              <a:t>out of a cell</a:t>
            </a:r>
            <a:endParaRPr u="sng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u="sng" dirty="0"/>
              <a:t>- Content is in a vesicle</a:t>
            </a:r>
            <a:endParaRPr u="sng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u="sng" dirty="0"/>
              <a:t>- A type of active transport </a:t>
            </a:r>
            <a:r>
              <a:rPr lang="en-GB" dirty="0"/>
              <a:t>(required energy)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dirty="0"/>
              <a:t>Steps:</a:t>
            </a: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-GB" u="sng" dirty="0"/>
              <a:t>Vesicle containing the secretory products is transported to the plasma membrane</a:t>
            </a:r>
            <a:endParaRPr u="sng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u="sng" dirty="0"/>
              <a:t>Membrane of vesicle fuses with the plasma membrane</a:t>
            </a:r>
            <a:endParaRPr u="sng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u="sng" dirty="0"/>
              <a:t>Secretory products are released from the cell</a:t>
            </a:r>
            <a:endParaRPr u="sng" dirty="0"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3575" y="-2"/>
            <a:ext cx="3170425" cy="274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25599"/>
            <a:ext cx="9144000" cy="3092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4976" y="0"/>
            <a:ext cx="639404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Organelles involved</a:t>
            </a:r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u="sng"/>
              <a:t>Ribosome:</a:t>
            </a:r>
            <a:r>
              <a:rPr lang="en-GB" u="sng"/>
              <a:t> Synthesises proteins</a:t>
            </a:r>
            <a:endParaRPr u="sng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b="1" u="sng"/>
              <a:t>Rough Endoplasmic Reticulum: </a:t>
            </a:r>
            <a:r>
              <a:rPr lang="en-GB" u="sng"/>
              <a:t>Has ribosomes attached. The ER folds </a:t>
            </a:r>
            <a:br>
              <a:rPr lang="en-GB" u="sng"/>
            </a:br>
            <a:r>
              <a:rPr lang="en-GB" u="sng"/>
              <a:t>and transports proteins. </a:t>
            </a:r>
            <a:endParaRPr u="sng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b="1" u="sng"/>
              <a:t>Transport vesicle:</a:t>
            </a:r>
            <a:r>
              <a:rPr lang="en-GB" u="sng"/>
              <a:t> Contains the protein, buds off the Rough ER and travels to the golgi apparatus to fuse and pass on the protein</a:t>
            </a:r>
            <a:endParaRPr u="sng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b="1" u="sng"/>
              <a:t>Golgli apparatus: </a:t>
            </a:r>
            <a:r>
              <a:rPr lang="en-GB" u="sng"/>
              <a:t>Modifies and packages the proteins </a:t>
            </a:r>
            <a:r>
              <a:rPr lang="en-GB"/>
              <a:t>into secretory vesicles for export.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b="1" u="sng"/>
              <a:t>Secretory vesicle: </a:t>
            </a:r>
            <a:r>
              <a:rPr lang="en-GB" u="sng"/>
              <a:t>Contains the proteins for export</a:t>
            </a:r>
            <a:r>
              <a:rPr lang="en-GB"/>
              <a:t>, they bud off the golgi apparatus, travel through cytoplasm and fuse with plasma membrane. They are then released.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b="1" u="sng"/>
              <a:t>Mitochondria:</a:t>
            </a:r>
            <a:r>
              <a:rPr lang="en-GB" u="sng"/>
              <a:t> </a:t>
            </a:r>
            <a:r>
              <a:rPr lang="en-GB"/>
              <a:t>Site of ATP synthesis which</a:t>
            </a:r>
            <a:r>
              <a:rPr lang="en-GB" u="sng"/>
              <a:t> provides the energy needed to move vesicles and modify proteins. </a:t>
            </a:r>
            <a:endParaRPr u="sng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b="1" u="sng"/>
              <a:t>Nucleus:</a:t>
            </a:r>
            <a:r>
              <a:rPr lang="en-GB" u="sng"/>
              <a:t> Contains DNA </a:t>
            </a:r>
            <a:r>
              <a:rPr lang="en-GB"/>
              <a:t>which</a:t>
            </a:r>
            <a:r>
              <a:rPr lang="en-GB" u="sng"/>
              <a:t> has instructions for mRNA and making the protein. </a:t>
            </a:r>
            <a:endParaRPr u="sng"/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9650" y="-3"/>
            <a:ext cx="2844350" cy="206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528" y="227625"/>
            <a:ext cx="8821074" cy="461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Activity: </a:t>
            </a:r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2F 1-4, 9-13, 15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Microsoft Office PowerPoint</Application>
  <PresentationFormat>On-screen Show (16:9)</PresentationFormat>
  <Paragraphs>36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Constantia</vt:lpstr>
      <vt:lpstr>Calibri</vt:lpstr>
      <vt:lpstr>Times New Roman</vt:lpstr>
      <vt:lpstr>Arial</vt:lpstr>
      <vt:lpstr>Simple Light</vt:lpstr>
      <vt:lpstr>To understand how proteins are exported from cells through the process of exocytosis and the various organelles involved  I can:  - List organelles involved in the protein secretory pathway -explain the roles of organelles in the secretory pathway - apply this knowledge to scenarios</vt:lpstr>
      <vt:lpstr>Protein secretory pathway</vt:lpstr>
      <vt:lpstr>Plasma membrane</vt:lpstr>
      <vt:lpstr>Exocytosis</vt:lpstr>
      <vt:lpstr>PowerPoint Presentation</vt:lpstr>
      <vt:lpstr>PowerPoint Presentation</vt:lpstr>
      <vt:lpstr>Organelles involved</vt:lpstr>
      <vt:lpstr>PowerPoint Presentation</vt:lpstr>
      <vt:lpstr>Activity: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understand how proteins are exported from cells through the process of exocytosis and the various organelles involved  I can:  - List organelles involved in the protein secretory pathway -explain the roles of organelles in the secretory pathway - apply this knowledge to scenarios</dc:title>
  <dc:creator>Brittney Downer</dc:creator>
  <cp:lastModifiedBy>Brittney Downer</cp:lastModifiedBy>
  <cp:revision>1</cp:revision>
  <dcterms:modified xsi:type="dcterms:W3CDTF">2022-01-27T21:52:52Z</dcterms:modified>
</cp:coreProperties>
</file>