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797675" cy="99266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5659" cy="498056"/>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50443" y="0"/>
            <a:ext cx="2945659" cy="498056"/>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768" y="4777194"/>
            <a:ext cx="5438140" cy="3908614"/>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28584"/>
            <a:ext cx="2945659" cy="498055"/>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50443" y="9428584"/>
            <a:ext cx="2945659" cy="498055"/>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A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1232770cf7a_0_51: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62" name="Google Shape;62;g1232770cf7a_0_51:notes"/>
          <p:cNvSpPr txBox="1"/>
          <p:nvPr>
            <p:ph idx="1" type="body"/>
          </p:nvPr>
        </p:nvSpPr>
        <p:spPr>
          <a:xfrm>
            <a:off x="679768" y="4777194"/>
            <a:ext cx="5438100" cy="39087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3" name="Google Shape;63;g1232770cf7a_0_51:notes"/>
          <p:cNvSpPr txBox="1"/>
          <p:nvPr>
            <p:ph idx="12" type="sldNum"/>
          </p:nvPr>
        </p:nvSpPr>
        <p:spPr>
          <a:xfrm>
            <a:off x="3850443" y="9428584"/>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232770cf7a_0_71: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1232770cf7a_0_71:notes"/>
          <p:cNvSpPr txBox="1"/>
          <p:nvPr>
            <p:ph idx="1" type="body"/>
          </p:nvPr>
        </p:nvSpPr>
        <p:spPr>
          <a:xfrm>
            <a:off x="679768" y="4777194"/>
            <a:ext cx="5438100" cy="39087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 name="Google Shape;125;g1232770cf7a_0_71:notes"/>
          <p:cNvSpPr txBox="1"/>
          <p:nvPr>
            <p:ph idx="12" type="sldNum"/>
          </p:nvPr>
        </p:nvSpPr>
        <p:spPr>
          <a:xfrm>
            <a:off x="3850443" y="9428584"/>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0: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10: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232770cf7a_0_78: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232770cf7a_0_78:notes"/>
          <p:cNvSpPr txBox="1"/>
          <p:nvPr>
            <p:ph idx="1" type="body"/>
          </p:nvPr>
        </p:nvSpPr>
        <p:spPr>
          <a:xfrm>
            <a:off x="679768" y="4777194"/>
            <a:ext cx="5438100" cy="39087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g1232770cf7a_0_78:notes"/>
          <p:cNvSpPr txBox="1"/>
          <p:nvPr>
            <p:ph idx="12" type="sldNum"/>
          </p:nvPr>
        </p:nvSpPr>
        <p:spPr>
          <a:xfrm>
            <a:off x="3850443" y="9428584"/>
            <a:ext cx="2945700" cy="4980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3: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 name="Google Shape;71;p3: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4: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 name="Google Shape;77;p4: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5: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3" name="Google Shape;83;p5: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6: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6: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7: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7: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8: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8: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9:notes"/>
          <p:cNvSpPr txBox="1"/>
          <p:nvPr>
            <p:ph idx="1" type="body"/>
          </p:nvPr>
        </p:nvSpPr>
        <p:spPr>
          <a:xfrm>
            <a:off x="679768" y="4777194"/>
            <a:ext cx="5438140" cy="3908614"/>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9: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1232770cf7a_0_61:notes"/>
          <p:cNvSpPr txBox="1"/>
          <p:nvPr>
            <p:ph idx="1" type="body"/>
          </p:nvPr>
        </p:nvSpPr>
        <p:spPr>
          <a:xfrm>
            <a:off x="679768" y="4777194"/>
            <a:ext cx="5438100" cy="39087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g1232770cf7a_0_61: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2"/>
          <p:cNvSpPr txBox="1"/>
          <p:nvPr>
            <p:ph type="ctrTitle"/>
          </p:nvPr>
        </p:nvSpPr>
        <p:spPr>
          <a:xfrm>
            <a:off x="415611" y="992767"/>
            <a:ext cx="11360700" cy="27369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p:txBody>
      </p:sp>
      <p:sp>
        <p:nvSpPr>
          <p:cNvPr id="15" name="Google Shape;15;p2"/>
          <p:cNvSpPr txBox="1"/>
          <p:nvPr>
            <p:ph idx="1" type="subTitle"/>
          </p:nvPr>
        </p:nvSpPr>
        <p:spPr>
          <a:xfrm>
            <a:off x="415600" y="3778833"/>
            <a:ext cx="11360700" cy="1056900"/>
          </a:xfrm>
          <a:prstGeom prst="rect">
            <a:avLst/>
          </a:prstGeom>
        </p:spPr>
        <p:txBody>
          <a:bodyPr anchorCtr="0" anchor="t" bIns="121900" lIns="121900" spcFirstLastPara="1" rIns="121900" wrap="square" tIns="12190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16" name="Google Shape;16;p2"/>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50" name="Google Shape;50;p11"/>
          <p:cNvSpPr txBox="1"/>
          <p:nvPr>
            <p:ph idx="1" type="body"/>
          </p:nvPr>
        </p:nvSpPr>
        <p:spPr>
          <a:xfrm>
            <a:off x="415600" y="4202967"/>
            <a:ext cx="11360700" cy="1734300"/>
          </a:xfrm>
          <a:prstGeom prst="rect">
            <a:avLst/>
          </a:prstGeom>
        </p:spPr>
        <p:txBody>
          <a:bodyPr anchorCtr="0" anchor="t" bIns="121900" lIns="121900" spcFirstLastPara="1" rIns="121900" wrap="square" tIns="121900">
            <a:normAutofit/>
          </a:bodyPr>
          <a:lstStyle>
            <a:lvl1pPr indent="-381000" lvl="0" marL="457200" algn="ctr">
              <a:spcBef>
                <a:spcPts val="0"/>
              </a:spcBef>
              <a:spcAft>
                <a:spcPts val="0"/>
              </a:spcAft>
              <a:buSzPts val="2400"/>
              <a:buChar char="●"/>
              <a:defRPr/>
            </a:lvl1pPr>
            <a:lvl2pPr indent="-349250" lvl="1" marL="914400" algn="ctr">
              <a:spcBef>
                <a:spcPts val="0"/>
              </a:spcBef>
              <a:spcAft>
                <a:spcPts val="0"/>
              </a:spcAft>
              <a:buSzPts val="1900"/>
              <a:buChar char="○"/>
              <a:defRPr/>
            </a:lvl2pPr>
            <a:lvl3pPr indent="-349250" lvl="2" marL="1371600" algn="ctr">
              <a:spcBef>
                <a:spcPts val="0"/>
              </a:spcBef>
              <a:spcAft>
                <a:spcPts val="0"/>
              </a:spcAft>
              <a:buSzPts val="1900"/>
              <a:buChar char="■"/>
              <a:defRPr/>
            </a:lvl3pPr>
            <a:lvl4pPr indent="-349250" lvl="3" marL="1828800" algn="ctr">
              <a:spcBef>
                <a:spcPts val="0"/>
              </a:spcBef>
              <a:spcAft>
                <a:spcPts val="0"/>
              </a:spcAft>
              <a:buSzPts val="1900"/>
              <a:buChar char="●"/>
              <a:defRPr/>
            </a:lvl4pPr>
            <a:lvl5pPr indent="-349250" lvl="4" marL="2286000" algn="ctr">
              <a:spcBef>
                <a:spcPts val="0"/>
              </a:spcBef>
              <a:spcAft>
                <a:spcPts val="0"/>
              </a:spcAft>
              <a:buSzPts val="1900"/>
              <a:buChar char="○"/>
              <a:defRPr/>
            </a:lvl5pPr>
            <a:lvl6pPr indent="-349250" lvl="5" marL="2743200" algn="ctr">
              <a:spcBef>
                <a:spcPts val="0"/>
              </a:spcBef>
              <a:spcAft>
                <a:spcPts val="0"/>
              </a:spcAft>
              <a:buSzPts val="1900"/>
              <a:buChar char="■"/>
              <a:defRPr/>
            </a:lvl6pPr>
            <a:lvl7pPr indent="-349250" lvl="6" marL="3200400" algn="ctr">
              <a:spcBef>
                <a:spcPts val="0"/>
              </a:spcBef>
              <a:spcAft>
                <a:spcPts val="0"/>
              </a:spcAft>
              <a:buSzPts val="1900"/>
              <a:buChar char="●"/>
              <a:defRPr/>
            </a:lvl7pPr>
            <a:lvl8pPr indent="-349250" lvl="7" marL="3657600" algn="ctr">
              <a:spcBef>
                <a:spcPts val="0"/>
              </a:spcBef>
              <a:spcAft>
                <a:spcPts val="0"/>
              </a:spcAft>
              <a:buSzPts val="1900"/>
              <a:buChar char="○"/>
              <a:defRPr/>
            </a:lvl8pPr>
            <a:lvl9pPr indent="-349250" lvl="8" marL="4114800" algn="ctr">
              <a:spcBef>
                <a:spcPts val="0"/>
              </a:spcBef>
              <a:spcAft>
                <a:spcPts val="0"/>
              </a:spcAft>
              <a:buSzPts val="1900"/>
              <a:buChar char="■"/>
              <a:defRPr/>
            </a:lvl9pPr>
          </a:lstStyle>
          <a:p/>
        </p:txBody>
      </p:sp>
      <p:sp>
        <p:nvSpPr>
          <p:cNvPr id="51" name="Google Shape;51;p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4" name="Shape 54"/>
        <p:cNvGrpSpPr/>
        <p:nvPr/>
      </p:nvGrpSpPr>
      <p:grpSpPr>
        <a:xfrm>
          <a:off x="0" y="0"/>
          <a:ext cx="0" cy="0"/>
          <a:chOff x="0" y="0"/>
          <a:chExt cx="0" cy="0"/>
        </a:xfrm>
      </p:grpSpPr>
      <p:sp>
        <p:nvSpPr>
          <p:cNvPr id="55" name="Google Shape;55;p1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56" name="Google Shape;56;p1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1600"/>
              </a:spcBef>
              <a:spcAft>
                <a:spcPts val="0"/>
              </a:spcAft>
              <a:buClr>
                <a:schemeClr val="dk1"/>
              </a:buClr>
              <a:buSzPts val="1800"/>
              <a:buChar char="○"/>
              <a:defRPr/>
            </a:lvl2pPr>
            <a:lvl3pPr indent="-342900" lvl="2" marL="1371600" rtl="0" algn="l">
              <a:lnSpc>
                <a:spcPct val="90000"/>
              </a:lnSpc>
              <a:spcBef>
                <a:spcPts val="1600"/>
              </a:spcBef>
              <a:spcAft>
                <a:spcPts val="0"/>
              </a:spcAft>
              <a:buClr>
                <a:schemeClr val="dk1"/>
              </a:buClr>
              <a:buSzPts val="1800"/>
              <a:buChar char="■"/>
              <a:defRPr/>
            </a:lvl3pPr>
            <a:lvl4pPr indent="-342900" lvl="3" marL="1828800" rtl="0" algn="l">
              <a:lnSpc>
                <a:spcPct val="90000"/>
              </a:lnSpc>
              <a:spcBef>
                <a:spcPts val="1600"/>
              </a:spcBef>
              <a:spcAft>
                <a:spcPts val="0"/>
              </a:spcAft>
              <a:buClr>
                <a:schemeClr val="dk1"/>
              </a:buClr>
              <a:buSzPts val="1800"/>
              <a:buChar char="●"/>
              <a:defRPr/>
            </a:lvl4pPr>
            <a:lvl5pPr indent="-342900" lvl="4" marL="2286000" rtl="0" algn="l">
              <a:lnSpc>
                <a:spcPct val="90000"/>
              </a:lnSpc>
              <a:spcBef>
                <a:spcPts val="1600"/>
              </a:spcBef>
              <a:spcAft>
                <a:spcPts val="0"/>
              </a:spcAft>
              <a:buClr>
                <a:schemeClr val="dk1"/>
              </a:buClr>
              <a:buSzPts val="1800"/>
              <a:buChar char="○"/>
              <a:defRPr/>
            </a:lvl5pPr>
            <a:lvl6pPr indent="-342900" lvl="5" marL="2743200" rtl="0" algn="l">
              <a:lnSpc>
                <a:spcPct val="90000"/>
              </a:lnSpc>
              <a:spcBef>
                <a:spcPts val="1600"/>
              </a:spcBef>
              <a:spcAft>
                <a:spcPts val="0"/>
              </a:spcAft>
              <a:buClr>
                <a:schemeClr val="dk1"/>
              </a:buClr>
              <a:buSzPts val="1800"/>
              <a:buChar char="■"/>
              <a:defRPr/>
            </a:lvl6pPr>
            <a:lvl7pPr indent="-342900" lvl="6" marL="3200400" rtl="0" algn="l">
              <a:lnSpc>
                <a:spcPct val="90000"/>
              </a:lnSpc>
              <a:spcBef>
                <a:spcPts val="1600"/>
              </a:spcBef>
              <a:spcAft>
                <a:spcPts val="0"/>
              </a:spcAft>
              <a:buClr>
                <a:schemeClr val="dk1"/>
              </a:buClr>
              <a:buSzPts val="1800"/>
              <a:buChar char="●"/>
              <a:defRPr/>
            </a:lvl7pPr>
            <a:lvl8pPr indent="-342900" lvl="7" marL="3657600" rtl="0" algn="l">
              <a:lnSpc>
                <a:spcPct val="90000"/>
              </a:lnSpc>
              <a:spcBef>
                <a:spcPts val="1600"/>
              </a:spcBef>
              <a:spcAft>
                <a:spcPts val="0"/>
              </a:spcAft>
              <a:buClr>
                <a:schemeClr val="dk1"/>
              </a:buClr>
              <a:buSzPts val="1800"/>
              <a:buChar char="○"/>
              <a:defRPr/>
            </a:lvl8pPr>
            <a:lvl9pPr indent="-342900" lvl="8" marL="4114800" rtl="0" algn="l">
              <a:lnSpc>
                <a:spcPct val="90000"/>
              </a:lnSpc>
              <a:spcBef>
                <a:spcPts val="1600"/>
              </a:spcBef>
              <a:spcAft>
                <a:spcPts val="1600"/>
              </a:spcAft>
              <a:buClr>
                <a:schemeClr val="dk1"/>
              </a:buClr>
              <a:buSzPts val="1800"/>
              <a:buChar char="■"/>
              <a:defRPr/>
            </a:lvl9pPr>
          </a:lstStyle>
          <a:p/>
        </p:txBody>
      </p:sp>
      <p:sp>
        <p:nvSpPr>
          <p:cNvPr id="57" name="Google Shape;57;p1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8" name="Google Shape;58;p1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9" name="Google Shape;59;p1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415600" y="2867800"/>
            <a:ext cx="11360700" cy="1122300"/>
          </a:xfrm>
          <a:prstGeom prst="rect">
            <a:avLst/>
          </a:prstGeom>
        </p:spPr>
        <p:txBody>
          <a:bodyPr anchorCtr="0" anchor="ctr" bIns="121900" lIns="121900" spcFirstLastPara="1" rIns="121900" wrap="square" tIns="12190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2" name="Google Shape;22;p4"/>
          <p:cNvSpPr txBox="1"/>
          <p:nvPr>
            <p:ph idx="1" type="body"/>
          </p:nvPr>
        </p:nvSpPr>
        <p:spPr>
          <a:xfrm>
            <a:off x="415600" y="1536633"/>
            <a:ext cx="11360700" cy="4555200"/>
          </a:xfrm>
          <a:prstGeom prst="rect">
            <a:avLst/>
          </a:prstGeom>
        </p:spPr>
        <p:txBody>
          <a:bodyPr anchorCtr="0" anchor="t"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23" name="Google Shape;23;p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6" name="Google Shape;26;p5"/>
          <p:cNvSpPr txBox="1"/>
          <p:nvPr>
            <p:ph idx="1" type="body"/>
          </p:nvPr>
        </p:nvSpPr>
        <p:spPr>
          <a:xfrm>
            <a:off x="415600" y="1536633"/>
            <a:ext cx="5333100" cy="45552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7" name="Google Shape;27;p5"/>
          <p:cNvSpPr txBox="1"/>
          <p:nvPr>
            <p:ph idx="2" type="body"/>
          </p:nvPr>
        </p:nvSpPr>
        <p:spPr>
          <a:xfrm>
            <a:off x="6443200" y="1536633"/>
            <a:ext cx="5333100" cy="45552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8" name="Google Shape;28;p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31" name="Google Shape;31;p6"/>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415600" y="740800"/>
            <a:ext cx="3744000" cy="1007700"/>
          </a:xfrm>
          <a:prstGeom prst="rect">
            <a:avLst/>
          </a:prstGeom>
        </p:spPr>
        <p:txBody>
          <a:bodyPr anchorCtr="0" anchor="b" bIns="121900" lIns="121900" spcFirstLastPara="1" rIns="121900" wrap="square" tIns="12190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34" name="Google Shape;34;p7"/>
          <p:cNvSpPr txBox="1"/>
          <p:nvPr>
            <p:ph idx="1" type="body"/>
          </p:nvPr>
        </p:nvSpPr>
        <p:spPr>
          <a:xfrm>
            <a:off x="415600" y="1852800"/>
            <a:ext cx="3744000" cy="4239300"/>
          </a:xfrm>
          <a:prstGeom prst="rect">
            <a:avLst/>
          </a:prstGeom>
        </p:spPr>
        <p:txBody>
          <a:bodyPr anchorCtr="0" anchor="t" bIns="121900" lIns="121900" spcFirstLastPara="1" rIns="121900" wrap="square" tIns="121900">
            <a:normAutofit/>
          </a:bodyPr>
          <a:lstStyle>
            <a:lvl1pPr indent="-330200" lvl="0" marL="457200">
              <a:spcBef>
                <a:spcPts val="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35" name="Google Shape;35;p7"/>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6" name="Shape 36"/>
        <p:cNvGrpSpPr/>
        <p:nvPr/>
      </p:nvGrpSpPr>
      <p:grpSpPr>
        <a:xfrm>
          <a:off x="0" y="0"/>
          <a:ext cx="0" cy="0"/>
          <a:chOff x="0" y="0"/>
          <a:chExt cx="0" cy="0"/>
        </a:xfrm>
      </p:grpSpPr>
      <p:sp>
        <p:nvSpPr>
          <p:cNvPr id="37" name="Google Shape;37;p8"/>
          <p:cNvSpPr txBox="1"/>
          <p:nvPr>
            <p:ph type="title"/>
          </p:nvPr>
        </p:nvSpPr>
        <p:spPr>
          <a:xfrm>
            <a:off x="653667" y="600200"/>
            <a:ext cx="8490300" cy="5454300"/>
          </a:xfrm>
          <a:prstGeom prst="rect">
            <a:avLst/>
          </a:prstGeom>
        </p:spPr>
        <p:txBody>
          <a:bodyPr anchorCtr="0" anchor="ctr" bIns="121900" lIns="121900" spcFirstLastPara="1" rIns="121900" wrap="square" tIns="12190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8" name="Google Shape;38;p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41" name="Google Shape;41;p9"/>
          <p:cNvSpPr txBox="1"/>
          <p:nvPr>
            <p:ph type="title"/>
          </p:nvPr>
        </p:nvSpPr>
        <p:spPr>
          <a:xfrm>
            <a:off x="354000" y="1644233"/>
            <a:ext cx="5393700" cy="19764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p:txBody>
      </p:sp>
      <p:sp>
        <p:nvSpPr>
          <p:cNvPr id="42" name="Google Shape;42;p9"/>
          <p:cNvSpPr txBox="1"/>
          <p:nvPr>
            <p:ph idx="1" type="subTitle"/>
          </p:nvPr>
        </p:nvSpPr>
        <p:spPr>
          <a:xfrm>
            <a:off x="354000" y="3737433"/>
            <a:ext cx="5393700" cy="1646700"/>
          </a:xfrm>
          <a:prstGeom prst="rect">
            <a:avLst/>
          </a:prstGeom>
        </p:spPr>
        <p:txBody>
          <a:bodyPr anchorCtr="0" anchor="t" bIns="121900" lIns="121900" spcFirstLastPara="1" rIns="121900" wrap="square" tIns="12190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43" name="Google Shape;43;p9"/>
          <p:cNvSpPr txBox="1"/>
          <p:nvPr>
            <p:ph idx="2" type="body"/>
          </p:nvPr>
        </p:nvSpPr>
        <p:spPr>
          <a:xfrm>
            <a:off x="6586000" y="965433"/>
            <a:ext cx="5115900" cy="4926900"/>
          </a:xfrm>
          <a:prstGeom prst="rect">
            <a:avLst/>
          </a:prstGeom>
        </p:spPr>
        <p:txBody>
          <a:bodyPr anchorCtr="0" anchor="ctr"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44" name="Google Shape;44;p9"/>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415600" y="5640767"/>
            <a:ext cx="7998300" cy="806700"/>
          </a:xfrm>
          <a:prstGeom prst="rect">
            <a:avLst/>
          </a:prstGeom>
        </p:spPr>
        <p:txBody>
          <a:bodyPr anchorCtr="0" anchor="ctr" bIns="121900" lIns="121900" spcFirstLastPara="1" rIns="121900" wrap="square" tIns="121900">
            <a:normAutofit/>
          </a:bodyPr>
          <a:lstStyle>
            <a:lvl1pPr indent="-228600" lvl="0" marL="457200">
              <a:lnSpc>
                <a:spcPct val="100000"/>
              </a:lnSpc>
              <a:spcBef>
                <a:spcPts val="0"/>
              </a:spcBef>
              <a:spcAft>
                <a:spcPts val="0"/>
              </a:spcAft>
              <a:buSzPts val="2400"/>
              <a:buNone/>
              <a:defRPr/>
            </a:lvl1pPr>
          </a:lstStyle>
          <a:p/>
        </p:txBody>
      </p:sp>
      <p:sp>
        <p:nvSpPr>
          <p:cNvPr id="47" name="Google Shape;47;p10"/>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p:txBody>
      </p:sp>
      <p:sp>
        <p:nvSpPr>
          <p:cNvPr id="11" name="Google Shape;11;p1"/>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a:lnSpc>
                <a:spcPct val="115000"/>
              </a:lnSpc>
              <a:spcBef>
                <a:spcPts val="0"/>
              </a:spcBef>
              <a:spcAft>
                <a:spcPts val="0"/>
              </a:spcAft>
              <a:buClr>
                <a:schemeClr val="dk2"/>
              </a:buClr>
              <a:buSzPts val="2400"/>
              <a:buChar char="●"/>
              <a:defRPr sz="2400">
                <a:solidFill>
                  <a:schemeClr val="dk2"/>
                </a:solidFill>
              </a:defRPr>
            </a:lvl1pPr>
            <a:lvl2pPr indent="-349250" lvl="1" marL="914400">
              <a:lnSpc>
                <a:spcPct val="115000"/>
              </a:lnSpc>
              <a:spcBef>
                <a:spcPts val="0"/>
              </a:spcBef>
              <a:spcAft>
                <a:spcPts val="0"/>
              </a:spcAft>
              <a:buClr>
                <a:schemeClr val="dk2"/>
              </a:buClr>
              <a:buSzPts val="1900"/>
              <a:buChar char="○"/>
              <a:defRPr sz="1900">
                <a:solidFill>
                  <a:schemeClr val="dk2"/>
                </a:solidFill>
              </a:defRPr>
            </a:lvl2pPr>
            <a:lvl3pPr indent="-349250" lvl="2" marL="1371600">
              <a:lnSpc>
                <a:spcPct val="115000"/>
              </a:lnSpc>
              <a:spcBef>
                <a:spcPts val="0"/>
              </a:spcBef>
              <a:spcAft>
                <a:spcPts val="0"/>
              </a:spcAft>
              <a:buClr>
                <a:schemeClr val="dk2"/>
              </a:buClr>
              <a:buSzPts val="1900"/>
              <a:buChar char="■"/>
              <a:defRPr sz="1900">
                <a:solidFill>
                  <a:schemeClr val="dk2"/>
                </a:solidFill>
              </a:defRPr>
            </a:lvl3pPr>
            <a:lvl4pPr indent="-349250" lvl="3" marL="1828800">
              <a:lnSpc>
                <a:spcPct val="115000"/>
              </a:lnSpc>
              <a:spcBef>
                <a:spcPts val="0"/>
              </a:spcBef>
              <a:spcAft>
                <a:spcPts val="0"/>
              </a:spcAft>
              <a:buClr>
                <a:schemeClr val="dk2"/>
              </a:buClr>
              <a:buSzPts val="1900"/>
              <a:buChar char="●"/>
              <a:defRPr sz="1900">
                <a:solidFill>
                  <a:schemeClr val="dk2"/>
                </a:solidFill>
              </a:defRPr>
            </a:lvl4pPr>
            <a:lvl5pPr indent="-349250" lvl="4" marL="2286000">
              <a:lnSpc>
                <a:spcPct val="115000"/>
              </a:lnSpc>
              <a:spcBef>
                <a:spcPts val="0"/>
              </a:spcBef>
              <a:spcAft>
                <a:spcPts val="0"/>
              </a:spcAft>
              <a:buClr>
                <a:schemeClr val="dk2"/>
              </a:buClr>
              <a:buSzPts val="1900"/>
              <a:buChar char="○"/>
              <a:defRPr sz="1900">
                <a:solidFill>
                  <a:schemeClr val="dk2"/>
                </a:solidFill>
              </a:defRPr>
            </a:lvl5pPr>
            <a:lvl6pPr indent="-349250" lvl="5" marL="2743200">
              <a:lnSpc>
                <a:spcPct val="115000"/>
              </a:lnSpc>
              <a:spcBef>
                <a:spcPts val="0"/>
              </a:spcBef>
              <a:spcAft>
                <a:spcPts val="0"/>
              </a:spcAft>
              <a:buClr>
                <a:schemeClr val="dk2"/>
              </a:buClr>
              <a:buSzPts val="1900"/>
              <a:buChar char="■"/>
              <a:defRPr sz="1900">
                <a:solidFill>
                  <a:schemeClr val="dk2"/>
                </a:solidFill>
              </a:defRPr>
            </a:lvl6pPr>
            <a:lvl7pPr indent="-349250" lvl="6" marL="3200400">
              <a:lnSpc>
                <a:spcPct val="115000"/>
              </a:lnSpc>
              <a:spcBef>
                <a:spcPts val="0"/>
              </a:spcBef>
              <a:spcAft>
                <a:spcPts val="0"/>
              </a:spcAft>
              <a:buClr>
                <a:schemeClr val="dk2"/>
              </a:buClr>
              <a:buSzPts val="1900"/>
              <a:buChar char="●"/>
              <a:defRPr sz="1900">
                <a:solidFill>
                  <a:schemeClr val="dk2"/>
                </a:solidFill>
              </a:defRPr>
            </a:lvl7pPr>
            <a:lvl8pPr indent="-349250" lvl="7" marL="3657600">
              <a:lnSpc>
                <a:spcPct val="115000"/>
              </a:lnSpc>
              <a:spcBef>
                <a:spcPts val="0"/>
              </a:spcBef>
              <a:spcAft>
                <a:spcPts val="0"/>
              </a:spcAft>
              <a:buClr>
                <a:schemeClr val="dk2"/>
              </a:buClr>
              <a:buSzPts val="1900"/>
              <a:buChar char="○"/>
              <a:defRPr sz="1900">
                <a:solidFill>
                  <a:schemeClr val="dk2"/>
                </a:solidFill>
              </a:defRPr>
            </a:lvl8pPr>
            <a:lvl9pPr indent="-349250" lvl="8" marL="4114800">
              <a:lnSpc>
                <a:spcPct val="115000"/>
              </a:lnSpc>
              <a:spcBef>
                <a:spcPts val="0"/>
              </a:spcBef>
              <a:spcAft>
                <a:spcPts val="0"/>
              </a:spcAft>
              <a:buClr>
                <a:schemeClr val="dk2"/>
              </a:buClr>
              <a:buSzPts val="1900"/>
              <a:buChar char="■"/>
              <a:defRPr sz="1900">
                <a:solidFill>
                  <a:schemeClr val="dk2"/>
                </a:solidFill>
              </a:defRPr>
            </a:lvl9pPr>
          </a:lstStyle>
          <a:p/>
        </p:txBody>
      </p:sp>
      <p:sp>
        <p:nvSpPr>
          <p:cNvPr id="12" name="Google Shape;12;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A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1C232"/>
        </a:solidFill>
      </p:bgPr>
    </p:bg>
    <p:spTree>
      <p:nvGrpSpPr>
        <p:cNvPr id="64" name="Shape 64"/>
        <p:cNvGrpSpPr/>
        <p:nvPr/>
      </p:nvGrpSpPr>
      <p:grpSpPr>
        <a:xfrm>
          <a:off x="0" y="0"/>
          <a:ext cx="0" cy="0"/>
          <a:chOff x="0" y="0"/>
          <a:chExt cx="0" cy="0"/>
        </a:xfrm>
      </p:grpSpPr>
      <p:sp>
        <p:nvSpPr>
          <p:cNvPr id="65" name="Google Shape;65;p14"/>
          <p:cNvSpPr txBox="1"/>
          <p:nvPr/>
        </p:nvSpPr>
        <p:spPr>
          <a:xfrm>
            <a:off x="221700" y="902950"/>
            <a:ext cx="7823700" cy="3804000"/>
          </a:xfrm>
          <a:prstGeom prst="rect">
            <a:avLst/>
          </a:prstGeom>
          <a:solidFill>
            <a:srgbClr val="FFFFFF">
              <a:alpha val="69410"/>
            </a:srgbClr>
          </a:solid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AU" sz="2600">
                <a:solidFill>
                  <a:schemeClr val="dk1"/>
                </a:solidFill>
                <a:latin typeface="Calibri"/>
                <a:ea typeface="Calibri"/>
                <a:cs typeface="Calibri"/>
                <a:sym typeface="Calibri"/>
              </a:rPr>
              <a:t>To understand how factors can influence the rate of respiration. </a:t>
            </a:r>
            <a:endParaRPr sz="26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26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AU" sz="2600">
                <a:solidFill>
                  <a:schemeClr val="dk1"/>
                </a:solidFill>
                <a:latin typeface="Calibri"/>
                <a:ea typeface="Calibri"/>
                <a:cs typeface="Calibri"/>
                <a:sym typeface="Calibri"/>
              </a:rPr>
              <a:t>I can:</a:t>
            </a:r>
            <a:endParaRPr sz="2600">
              <a:solidFill>
                <a:schemeClr val="dk1"/>
              </a:solidFill>
              <a:latin typeface="Calibri"/>
              <a:ea typeface="Calibri"/>
              <a:cs typeface="Calibri"/>
              <a:sym typeface="Calibri"/>
            </a:endParaRPr>
          </a:p>
          <a:p>
            <a:pPr indent="-393700" lvl="0" marL="269999" rtl="0" algn="l">
              <a:lnSpc>
                <a:spcPct val="115000"/>
              </a:lnSpc>
              <a:spcBef>
                <a:spcPts val="0"/>
              </a:spcBef>
              <a:spcAft>
                <a:spcPts val="0"/>
              </a:spcAft>
              <a:buClr>
                <a:schemeClr val="dk1"/>
              </a:buClr>
              <a:buSzPts val="2600"/>
              <a:buFont typeface="Calibri"/>
              <a:buChar char="-"/>
            </a:pPr>
            <a:r>
              <a:rPr lang="en-AU" sz="2600">
                <a:solidFill>
                  <a:schemeClr val="dk1"/>
                </a:solidFill>
                <a:latin typeface="Calibri"/>
                <a:ea typeface="Calibri"/>
                <a:cs typeface="Calibri"/>
                <a:sym typeface="Calibri"/>
              </a:rPr>
              <a:t>List the factors that can influence respiration</a:t>
            </a:r>
            <a:endParaRPr sz="2600">
              <a:solidFill>
                <a:schemeClr val="dk1"/>
              </a:solidFill>
              <a:latin typeface="Calibri"/>
              <a:ea typeface="Calibri"/>
              <a:cs typeface="Calibri"/>
              <a:sym typeface="Calibri"/>
            </a:endParaRPr>
          </a:p>
          <a:p>
            <a:pPr indent="-393700" lvl="0" marL="269999" rtl="0" algn="l">
              <a:lnSpc>
                <a:spcPct val="115000"/>
              </a:lnSpc>
              <a:spcBef>
                <a:spcPts val="0"/>
              </a:spcBef>
              <a:spcAft>
                <a:spcPts val="0"/>
              </a:spcAft>
              <a:buClr>
                <a:schemeClr val="dk1"/>
              </a:buClr>
              <a:buSzPts val="2600"/>
              <a:buFont typeface="Calibri"/>
              <a:buChar char="-"/>
            </a:pPr>
            <a:r>
              <a:rPr lang="en-AU" sz="2600">
                <a:solidFill>
                  <a:schemeClr val="dk1"/>
                </a:solidFill>
                <a:latin typeface="Calibri"/>
                <a:ea typeface="Calibri"/>
                <a:cs typeface="Calibri"/>
                <a:sym typeface="Calibri"/>
              </a:rPr>
              <a:t>Explain why temperature, pH, enzyme inhibitors and amount of glucose and oxygen affect the RoR. </a:t>
            </a:r>
            <a:endParaRPr sz="2600">
              <a:latin typeface="Calibri"/>
              <a:ea typeface="Calibri"/>
              <a:cs typeface="Calibri"/>
              <a:sym typeface="Calibri"/>
            </a:endParaRPr>
          </a:p>
        </p:txBody>
      </p:sp>
      <p:sp>
        <p:nvSpPr>
          <p:cNvPr id="66" name="Google Shape;66;p14"/>
          <p:cNvSpPr txBox="1"/>
          <p:nvPr/>
        </p:nvSpPr>
        <p:spPr>
          <a:xfrm>
            <a:off x="88300" y="45000"/>
            <a:ext cx="699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AU"/>
              <a:t>Unit 3- AoS2 Factors that affect ROR of cellular respiration</a:t>
            </a:r>
            <a:endParaRPr/>
          </a:p>
        </p:txBody>
      </p:sp>
      <p:sp>
        <p:nvSpPr>
          <p:cNvPr id="67" name="Google Shape;67;p14"/>
          <p:cNvSpPr/>
          <p:nvPr/>
        </p:nvSpPr>
        <p:spPr>
          <a:xfrm>
            <a:off x="0" y="5232475"/>
            <a:ext cx="7451700" cy="1625400"/>
          </a:xfrm>
          <a:prstGeom prst="rect">
            <a:avLst/>
          </a:prstGeom>
          <a:solidFill>
            <a:srgbClr val="FFFFFF"/>
          </a:solidFill>
          <a:ln>
            <a:noFill/>
          </a:ln>
        </p:spPr>
        <p:txBody>
          <a:bodyPr anchorCtr="0" anchor="t" bIns="45700" lIns="91425" spcFirstLastPara="1" rIns="91425" wrap="square" tIns="45700">
            <a:noAutofit/>
          </a:bodyPr>
          <a:lstStyle/>
          <a:p>
            <a:pPr indent="0" lvl="0" marL="0" rtl="0" algn="l">
              <a:spcBef>
                <a:spcPts val="600"/>
              </a:spcBef>
              <a:spcAft>
                <a:spcPts val="0"/>
              </a:spcAft>
              <a:buClr>
                <a:schemeClr val="dk1"/>
              </a:buClr>
              <a:buSzPts val="1100"/>
              <a:buFont typeface="Arial"/>
              <a:buNone/>
            </a:pPr>
            <a:r>
              <a:rPr i="1" lang="en-AU" sz="1800">
                <a:solidFill>
                  <a:schemeClr val="dk1"/>
                </a:solidFill>
                <a:latin typeface="Calibri"/>
                <a:ea typeface="Calibri"/>
                <a:cs typeface="Calibri"/>
                <a:sym typeface="Calibri"/>
              </a:rPr>
              <a:t>- </a:t>
            </a:r>
            <a:r>
              <a:rPr i="1" lang="en-AU" sz="1600">
                <a:solidFill>
                  <a:schemeClr val="dk1"/>
                </a:solidFill>
                <a:latin typeface="Times New Roman"/>
                <a:ea typeface="Times New Roman"/>
                <a:cs typeface="Times New Roman"/>
                <a:sym typeface="Times New Roman"/>
              </a:rPr>
              <a:t> </a:t>
            </a:r>
            <a:r>
              <a:rPr i="1" lang="en-AU" sz="1800">
                <a:solidFill>
                  <a:schemeClr val="dk1"/>
                </a:solidFill>
                <a:latin typeface="Calibri"/>
                <a:ea typeface="Calibri"/>
                <a:cs typeface="Calibri"/>
                <a:sym typeface="Calibri"/>
              </a:rPr>
              <a:t>the factors that affect the rate of cellular respiration: temperature, glucose availability and oxygen concentration</a:t>
            </a:r>
            <a:endParaRPr i="1" sz="1800">
              <a:solidFill>
                <a:schemeClr val="dk1"/>
              </a:solidFill>
              <a:latin typeface="Calibri"/>
              <a:ea typeface="Calibri"/>
              <a:cs typeface="Calibri"/>
              <a:sym typeface="Calibri"/>
            </a:endParaRPr>
          </a:p>
          <a:p>
            <a:pPr indent="0" lvl="0" marL="0" rtl="0" algn="l">
              <a:spcBef>
                <a:spcPts val="600"/>
              </a:spcBef>
              <a:spcAft>
                <a:spcPts val="0"/>
              </a:spcAft>
              <a:buClr>
                <a:schemeClr val="dk1"/>
              </a:buClr>
              <a:buSzPts val="1100"/>
              <a:buFont typeface="Arial"/>
              <a:buNone/>
            </a:pPr>
            <a:r>
              <a:rPr i="1" lang="en-AU" sz="1800" strike="sngStrike">
                <a:solidFill>
                  <a:schemeClr val="dk1"/>
                </a:solidFill>
                <a:latin typeface="Calibri"/>
                <a:ea typeface="Calibri"/>
                <a:cs typeface="Calibri"/>
                <a:sym typeface="Calibri"/>
              </a:rPr>
              <a:t>- </a:t>
            </a:r>
            <a:r>
              <a:rPr i="1" lang="en-AU" sz="1600">
                <a:solidFill>
                  <a:schemeClr val="dk1"/>
                </a:solidFill>
                <a:latin typeface="Times New Roman"/>
                <a:ea typeface="Times New Roman"/>
                <a:cs typeface="Times New Roman"/>
                <a:sym typeface="Times New Roman"/>
              </a:rPr>
              <a:t> </a:t>
            </a:r>
            <a:r>
              <a:rPr i="1" lang="en-AU" sz="1800">
                <a:solidFill>
                  <a:schemeClr val="dk1"/>
                </a:solidFill>
                <a:latin typeface="Calibri"/>
                <a:ea typeface="Calibri"/>
                <a:cs typeface="Calibri"/>
                <a:sym typeface="Calibri"/>
              </a:rPr>
              <a:t>the general factors that impact on enzyme function i</a:t>
            </a:r>
            <a:r>
              <a:rPr i="1" lang="en-AU" sz="1800" strike="sngStrike">
                <a:solidFill>
                  <a:schemeClr val="dk1"/>
                </a:solidFill>
                <a:latin typeface="Calibri"/>
                <a:ea typeface="Calibri"/>
                <a:cs typeface="Calibri"/>
                <a:sym typeface="Calibri"/>
              </a:rPr>
              <a:t>n relation to photosynthesis and cellular respiration: changes in temperature, pH, concentration, competitive and non-competitive enzyme inhibitors</a:t>
            </a:r>
            <a:endParaRPr i="1" sz="1800">
              <a:solidFill>
                <a:schemeClr val="dk1"/>
              </a:solidFill>
              <a:latin typeface="Calibri"/>
              <a:ea typeface="Calibri"/>
              <a:cs typeface="Calibri"/>
              <a:sym typeface="Calibri"/>
            </a:endParaRPr>
          </a:p>
          <a:p>
            <a:pPr indent="0" lvl="0" marL="0" marR="0" rtl="0" algn="l">
              <a:lnSpc>
                <a:spcPct val="100000"/>
              </a:lnSpc>
              <a:spcBef>
                <a:spcPts val="600"/>
              </a:spcBef>
              <a:spcAft>
                <a:spcPts val="0"/>
              </a:spcAft>
              <a:buNone/>
            </a:pPr>
            <a:r>
              <a:t/>
            </a:r>
            <a:endParaRPr i="1" sz="1500">
              <a:latin typeface="Calibri"/>
              <a:ea typeface="Calibri"/>
              <a:cs typeface="Calibri"/>
              <a:sym typeface="Calibri"/>
            </a:endParaRPr>
          </a:p>
        </p:txBody>
      </p:sp>
      <p:pic>
        <p:nvPicPr>
          <p:cNvPr id="68" name="Google Shape;68;p14"/>
          <p:cNvPicPr preferRelativeResize="0"/>
          <p:nvPr/>
        </p:nvPicPr>
        <p:blipFill>
          <a:blip r:embed="rId3">
            <a:alphaModFix/>
          </a:blip>
          <a:stretch>
            <a:fillRect/>
          </a:stretch>
        </p:blipFill>
        <p:spPr>
          <a:xfrm>
            <a:off x="8195850" y="152400"/>
            <a:ext cx="3843750" cy="595930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AU"/>
              <a:t>Inhibitors</a:t>
            </a:r>
            <a:endParaRPr/>
          </a:p>
        </p:txBody>
      </p:sp>
      <p:sp>
        <p:nvSpPr>
          <p:cNvPr id="128" name="Google Shape;128;p23"/>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1600"/>
              </a:spcAft>
              <a:buNone/>
            </a:pPr>
            <a:r>
              <a:t/>
            </a:r>
            <a:endParaRPr/>
          </a:p>
        </p:txBody>
      </p:sp>
      <p:pic>
        <p:nvPicPr>
          <p:cNvPr id="129" name="Google Shape;129;p23"/>
          <p:cNvPicPr preferRelativeResize="0"/>
          <p:nvPr/>
        </p:nvPicPr>
        <p:blipFill>
          <a:blip r:embed="rId3">
            <a:alphaModFix/>
          </a:blip>
          <a:stretch>
            <a:fillRect/>
          </a:stretch>
        </p:blipFill>
        <p:spPr>
          <a:xfrm>
            <a:off x="5748057" y="1803194"/>
            <a:ext cx="5605750" cy="32516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4"/>
          <p:cNvSpPr txBox="1"/>
          <p:nvPr>
            <p:ph type="title"/>
          </p:nvPr>
        </p:nvSpPr>
        <p:spPr>
          <a:xfrm>
            <a:off x="838200" y="365126"/>
            <a:ext cx="10515600" cy="1241606"/>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lang="en-AU" sz="4800">
                <a:latin typeface="Calibri"/>
                <a:ea typeface="Calibri"/>
                <a:cs typeface="Calibri"/>
                <a:sym typeface="Calibri"/>
              </a:rPr>
              <a:t>SUMMARY</a:t>
            </a:r>
            <a:endParaRPr b="1" baseline="30000" sz="4800">
              <a:latin typeface="Calibri"/>
              <a:ea typeface="Calibri"/>
              <a:cs typeface="Calibri"/>
              <a:sym typeface="Calibri"/>
            </a:endParaRPr>
          </a:p>
        </p:txBody>
      </p:sp>
      <p:sp>
        <p:nvSpPr>
          <p:cNvPr id="135" name="Google Shape;135;p24"/>
          <p:cNvSpPr txBox="1"/>
          <p:nvPr>
            <p:ph idx="1" type="body"/>
          </p:nvPr>
        </p:nvSpPr>
        <p:spPr>
          <a:xfrm>
            <a:off x="838199" y="1982378"/>
            <a:ext cx="10515601" cy="4300856"/>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AU"/>
              <a:t>Increasing temperature increases the rate of cellular respiration up to a point where enzymes are denatured</a:t>
            </a:r>
            <a:endParaRPr/>
          </a:p>
          <a:p>
            <a:pPr indent="-228600" lvl="0" marL="228600" rtl="0" algn="l">
              <a:lnSpc>
                <a:spcPct val="90000"/>
              </a:lnSpc>
              <a:spcBef>
                <a:spcPts val="1000"/>
              </a:spcBef>
              <a:spcAft>
                <a:spcPts val="0"/>
              </a:spcAft>
              <a:buClr>
                <a:schemeClr val="dk1"/>
              </a:buClr>
              <a:buSzPts val="2800"/>
              <a:buChar char="●"/>
            </a:pPr>
            <a:r>
              <a:rPr lang="en-AU"/>
              <a:t>Glucose is essential to both anaerobic and aerobic respiration, and is broken down from glycogen and fat stores</a:t>
            </a:r>
            <a:endParaRPr/>
          </a:p>
          <a:p>
            <a:pPr indent="-228600" lvl="0" marL="228600" rtl="0" algn="l">
              <a:lnSpc>
                <a:spcPct val="90000"/>
              </a:lnSpc>
              <a:spcBef>
                <a:spcPts val="1000"/>
              </a:spcBef>
              <a:spcAft>
                <a:spcPts val="1600"/>
              </a:spcAft>
              <a:buClr>
                <a:schemeClr val="dk1"/>
              </a:buClr>
              <a:buSzPts val="2800"/>
              <a:buChar char="●"/>
            </a:pPr>
            <a:r>
              <a:rPr lang="en-AU"/>
              <a:t>Oxygen is essential to aerobic respiration, and some cells may switch to anaerobic respiration if oxygen is unavailable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AU"/>
              <a:t>Activity</a:t>
            </a:r>
            <a:endParaRPr/>
          </a:p>
        </p:txBody>
      </p:sp>
      <p:sp>
        <p:nvSpPr>
          <p:cNvPr id="142" name="Google Shape;142;p25"/>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AU" sz="2800">
                <a:solidFill>
                  <a:schemeClr val="dk1"/>
                </a:solidFill>
                <a:latin typeface="Calibri"/>
                <a:ea typeface="Calibri"/>
                <a:cs typeface="Calibri"/>
                <a:sym typeface="Calibri"/>
              </a:rPr>
              <a:t>6C 1-5, 12-14</a:t>
            </a:r>
            <a:endParaRPr sz="4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type="title"/>
          </p:nvPr>
        </p:nvSpPr>
        <p:spPr>
          <a:xfrm>
            <a:off x="838200" y="365126"/>
            <a:ext cx="10515600" cy="1241606"/>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lang="en-AU" sz="4800">
                <a:latin typeface="Calibri"/>
                <a:ea typeface="Calibri"/>
                <a:cs typeface="Calibri"/>
                <a:sym typeface="Calibri"/>
              </a:rPr>
              <a:t>KEY KNOWLEDGE FOR TODAY</a:t>
            </a:r>
            <a:endParaRPr b="1" baseline="30000" sz="4800">
              <a:latin typeface="Calibri"/>
              <a:ea typeface="Calibri"/>
              <a:cs typeface="Calibri"/>
              <a:sym typeface="Calibri"/>
            </a:endParaRPr>
          </a:p>
        </p:txBody>
      </p:sp>
      <p:sp>
        <p:nvSpPr>
          <p:cNvPr id="74" name="Google Shape;74;p15"/>
          <p:cNvSpPr txBox="1"/>
          <p:nvPr>
            <p:ph idx="1" type="body"/>
          </p:nvPr>
        </p:nvSpPr>
        <p:spPr>
          <a:xfrm>
            <a:off x="838199" y="1982378"/>
            <a:ext cx="10515601" cy="3059885"/>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AU"/>
              <a:t>Effects of temperature on rates of cellular respiration</a:t>
            </a:r>
            <a:endParaRPr/>
          </a:p>
          <a:p>
            <a:pPr indent="-228600" lvl="0" marL="228600" rtl="0" algn="l">
              <a:lnSpc>
                <a:spcPct val="90000"/>
              </a:lnSpc>
              <a:spcBef>
                <a:spcPts val="1000"/>
              </a:spcBef>
              <a:spcAft>
                <a:spcPts val="0"/>
              </a:spcAft>
              <a:buClr>
                <a:schemeClr val="dk1"/>
              </a:buClr>
              <a:buSzPts val="2800"/>
              <a:buChar char="●"/>
            </a:pPr>
            <a:r>
              <a:rPr lang="en-AU"/>
              <a:t>Effects of glucose availability on rates of cellular respiration</a:t>
            </a:r>
            <a:endParaRPr/>
          </a:p>
          <a:p>
            <a:pPr indent="-228600" lvl="0" marL="228600" rtl="0" algn="l">
              <a:lnSpc>
                <a:spcPct val="90000"/>
              </a:lnSpc>
              <a:spcBef>
                <a:spcPts val="1000"/>
              </a:spcBef>
              <a:spcAft>
                <a:spcPts val="1600"/>
              </a:spcAft>
              <a:buClr>
                <a:schemeClr val="dk1"/>
              </a:buClr>
              <a:buSzPts val="2800"/>
              <a:buChar char="●"/>
            </a:pPr>
            <a:r>
              <a:rPr lang="en-AU"/>
              <a:t>Effects of oxygen concentration on rates of cellular respiration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838200" y="365126"/>
            <a:ext cx="10515600" cy="1241606"/>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lang="en-AU" sz="4800">
                <a:latin typeface="Calibri"/>
                <a:ea typeface="Calibri"/>
                <a:cs typeface="Calibri"/>
                <a:sym typeface="Calibri"/>
              </a:rPr>
              <a:t>THREE STAGES OF AEROBIC RESPIRATION</a:t>
            </a:r>
            <a:endParaRPr b="1" sz="4800">
              <a:latin typeface="Calibri"/>
              <a:ea typeface="Calibri"/>
              <a:cs typeface="Calibri"/>
              <a:sym typeface="Calibri"/>
            </a:endParaRPr>
          </a:p>
        </p:txBody>
      </p:sp>
      <p:sp>
        <p:nvSpPr>
          <p:cNvPr id="80" name="Google Shape;80;p16"/>
          <p:cNvSpPr txBox="1"/>
          <p:nvPr>
            <p:ph idx="1" type="body"/>
          </p:nvPr>
        </p:nvSpPr>
        <p:spPr>
          <a:xfrm>
            <a:off x="3719648" y="1959430"/>
            <a:ext cx="4752703" cy="4402182"/>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514350" lvl="0" marL="514350" rtl="0" algn="l">
              <a:lnSpc>
                <a:spcPct val="90000"/>
              </a:lnSpc>
              <a:spcBef>
                <a:spcPts val="0"/>
              </a:spcBef>
              <a:spcAft>
                <a:spcPts val="0"/>
              </a:spcAft>
              <a:buClr>
                <a:schemeClr val="dk1"/>
              </a:buClr>
              <a:buSzPts val="2800"/>
              <a:buFont typeface="Calibri"/>
              <a:buAutoNum type="arabicPeriod"/>
            </a:pPr>
            <a:r>
              <a:rPr b="1" lang="en-AU"/>
              <a:t>Glycolysis</a:t>
            </a:r>
            <a:r>
              <a:rPr lang="en-AU"/>
              <a:t> – occurs in the cytosol</a:t>
            </a:r>
            <a:endParaRPr/>
          </a:p>
          <a:p>
            <a:pPr indent="-514350" lvl="0" marL="514350" rtl="0" algn="l">
              <a:lnSpc>
                <a:spcPct val="90000"/>
              </a:lnSpc>
              <a:spcBef>
                <a:spcPts val="1000"/>
              </a:spcBef>
              <a:spcAft>
                <a:spcPts val="0"/>
              </a:spcAft>
              <a:buClr>
                <a:schemeClr val="dk1"/>
              </a:buClr>
              <a:buSzPts val="2800"/>
              <a:buFont typeface="Calibri"/>
              <a:buAutoNum type="arabicPeriod"/>
            </a:pPr>
            <a:r>
              <a:rPr b="1" lang="en-AU"/>
              <a:t>Krebs Cycle </a:t>
            </a:r>
            <a:r>
              <a:rPr lang="en-AU"/>
              <a:t>– occurs in the mitochondria</a:t>
            </a:r>
            <a:endParaRPr/>
          </a:p>
          <a:p>
            <a:pPr indent="-514350" lvl="0" marL="514350" rtl="0" algn="l">
              <a:lnSpc>
                <a:spcPct val="90000"/>
              </a:lnSpc>
              <a:spcBef>
                <a:spcPts val="1000"/>
              </a:spcBef>
              <a:spcAft>
                <a:spcPts val="1600"/>
              </a:spcAft>
              <a:buClr>
                <a:schemeClr val="dk1"/>
              </a:buClr>
              <a:buSzPts val="2800"/>
              <a:buFont typeface="Calibri"/>
              <a:buAutoNum type="arabicPeriod"/>
            </a:pPr>
            <a:r>
              <a:rPr b="1" lang="en-AU"/>
              <a:t>Electron transport chain </a:t>
            </a:r>
            <a:r>
              <a:rPr lang="en-AU"/>
              <a:t>– occurs in the mitochondria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903514" y="482692"/>
            <a:ext cx="10515600" cy="1737994"/>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lang="en-AU" sz="4800">
                <a:latin typeface="Calibri"/>
                <a:ea typeface="Calibri"/>
                <a:cs typeface="Calibri"/>
                <a:sym typeface="Calibri"/>
              </a:rPr>
              <a:t>INPUTS AND OUTPUTS OF AEROBIC CELLULAR RESPIRATION</a:t>
            </a:r>
            <a:endParaRPr b="1" baseline="30000" sz="4800">
              <a:latin typeface="Calibri"/>
              <a:ea typeface="Calibri"/>
              <a:cs typeface="Calibri"/>
              <a:sym typeface="Calibri"/>
            </a:endParaRPr>
          </a:p>
        </p:txBody>
      </p:sp>
      <p:sp>
        <p:nvSpPr>
          <p:cNvPr id="86" name="Google Shape;86;p17"/>
          <p:cNvSpPr txBox="1"/>
          <p:nvPr>
            <p:ph idx="1" type="body"/>
          </p:nvPr>
        </p:nvSpPr>
        <p:spPr>
          <a:xfrm>
            <a:off x="903514" y="2534193"/>
            <a:ext cx="4491446" cy="2442755"/>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None/>
            </a:pPr>
            <a:r>
              <a:rPr b="1" lang="en-AU" sz="3200"/>
              <a:t>INPUTS</a:t>
            </a:r>
            <a:endParaRPr b="1"/>
          </a:p>
          <a:p>
            <a:pPr indent="0" lvl="0" marL="0" rtl="0" algn="ctr">
              <a:lnSpc>
                <a:spcPct val="90000"/>
              </a:lnSpc>
              <a:spcBef>
                <a:spcPts val="1000"/>
              </a:spcBef>
              <a:spcAft>
                <a:spcPts val="0"/>
              </a:spcAft>
              <a:buClr>
                <a:schemeClr val="dk1"/>
              </a:buClr>
              <a:buSzPts val="2800"/>
              <a:buNone/>
            </a:pPr>
            <a:r>
              <a:rPr lang="en-AU"/>
              <a:t>Glucose</a:t>
            </a:r>
            <a:endParaRPr/>
          </a:p>
          <a:p>
            <a:pPr indent="0" lvl="0" marL="0" rtl="0" algn="ctr">
              <a:lnSpc>
                <a:spcPct val="90000"/>
              </a:lnSpc>
              <a:spcBef>
                <a:spcPts val="1000"/>
              </a:spcBef>
              <a:spcAft>
                <a:spcPts val="1600"/>
              </a:spcAft>
              <a:buClr>
                <a:schemeClr val="dk1"/>
              </a:buClr>
              <a:buSzPts val="2800"/>
              <a:buNone/>
            </a:pPr>
            <a:r>
              <a:rPr lang="en-AU"/>
              <a:t>Oxygen</a:t>
            </a:r>
            <a:endParaRPr/>
          </a:p>
        </p:txBody>
      </p:sp>
      <p:sp>
        <p:nvSpPr>
          <p:cNvPr id="87" name="Google Shape;87;p17"/>
          <p:cNvSpPr txBox="1"/>
          <p:nvPr/>
        </p:nvSpPr>
        <p:spPr>
          <a:xfrm>
            <a:off x="6927668" y="2495005"/>
            <a:ext cx="4491446" cy="2442755"/>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3200"/>
              <a:buFont typeface="Arial"/>
              <a:buNone/>
            </a:pPr>
            <a:r>
              <a:rPr b="1" i="0" lang="en-AU" sz="3200" u="none" cap="none" strike="noStrike">
                <a:solidFill>
                  <a:schemeClr val="dk1"/>
                </a:solidFill>
                <a:latin typeface="Calibri"/>
                <a:ea typeface="Calibri"/>
                <a:cs typeface="Calibri"/>
                <a:sym typeface="Calibri"/>
              </a:rPr>
              <a:t>OUTPUTS</a:t>
            </a:r>
            <a:endParaRPr b="0" i="0" sz="2800" u="none" cap="none" strike="noStrike">
              <a:solidFill>
                <a:schemeClr val="dk1"/>
              </a:solidFill>
              <a:latin typeface="Calibri"/>
              <a:ea typeface="Calibri"/>
              <a:cs typeface="Calibri"/>
              <a:sym typeface="Calibri"/>
            </a:endParaRPr>
          </a:p>
          <a:p>
            <a:pPr indent="0" lvl="0" marL="0" marR="0" rtl="0" algn="ctr">
              <a:lnSpc>
                <a:spcPct val="90000"/>
              </a:lnSpc>
              <a:spcBef>
                <a:spcPts val="1000"/>
              </a:spcBef>
              <a:spcAft>
                <a:spcPts val="0"/>
              </a:spcAft>
              <a:buClr>
                <a:schemeClr val="dk1"/>
              </a:buClr>
              <a:buSzPts val="2800"/>
              <a:buFont typeface="Arial"/>
              <a:buNone/>
            </a:pPr>
            <a:r>
              <a:rPr b="0" i="0" lang="en-AU" sz="2800" u="none" cap="none" strike="noStrike">
                <a:solidFill>
                  <a:schemeClr val="dk1"/>
                </a:solidFill>
                <a:latin typeface="Calibri"/>
                <a:ea typeface="Calibri"/>
                <a:cs typeface="Calibri"/>
                <a:sym typeface="Calibri"/>
              </a:rPr>
              <a:t>Water</a:t>
            </a:r>
            <a:endParaRPr/>
          </a:p>
          <a:p>
            <a:pPr indent="0" lvl="0" marL="0" marR="0" rtl="0" algn="ctr">
              <a:lnSpc>
                <a:spcPct val="90000"/>
              </a:lnSpc>
              <a:spcBef>
                <a:spcPts val="1000"/>
              </a:spcBef>
              <a:spcAft>
                <a:spcPts val="0"/>
              </a:spcAft>
              <a:buClr>
                <a:schemeClr val="dk1"/>
              </a:buClr>
              <a:buSzPts val="2800"/>
              <a:buFont typeface="Arial"/>
              <a:buNone/>
            </a:pPr>
            <a:r>
              <a:rPr b="0" i="0" lang="en-AU" sz="2800" u="none" cap="none" strike="noStrike">
                <a:solidFill>
                  <a:schemeClr val="dk1"/>
                </a:solidFill>
                <a:latin typeface="Calibri"/>
                <a:ea typeface="Calibri"/>
                <a:cs typeface="Calibri"/>
                <a:sym typeface="Calibri"/>
              </a:rPr>
              <a:t>Carbon dioxide</a:t>
            </a:r>
            <a:endParaRPr b="0" i="0" sz="2800" u="none" cap="none" strike="noStrike">
              <a:solidFill>
                <a:schemeClr val="dk1"/>
              </a:solidFill>
              <a:latin typeface="Calibri"/>
              <a:ea typeface="Calibri"/>
              <a:cs typeface="Calibri"/>
              <a:sym typeface="Calibri"/>
            </a:endParaRPr>
          </a:p>
        </p:txBody>
      </p:sp>
      <p:sp>
        <p:nvSpPr>
          <p:cNvPr id="88" name="Google Shape;88;p17"/>
          <p:cNvSpPr txBox="1"/>
          <p:nvPr/>
        </p:nvSpPr>
        <p:spPr>
          <a:xfrm>
            <a:off x="903514" y="5452045"/>
            <a:ext cx="10515600" cy="910005"/>
          </a:xfrm>
          <a:prstGeom prst="rect">
            <a:avLst/>
          </a:prstGeom>
          <a:solidFill>
            <a:srgbClr val="FFFF00">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dk1"/>
              </a:buClr>
              <a:buSzPts val="3600"/>
              <a:buFont typeface="Arial"/>
              <a:buNone/>
            </a:pPr>
            <a:r>
              <a:rPr b="0" i="0" lang="en-AU" sz="3600" u="none" cap="none" strike="noStrike">
                <a:solidFill>
                  <a:schemeClr val="dk1"/>
                </a:solidFill>
                <a:latin typeface="Calibri"/>
                <a:ea typeface="Calibri"/>
                <a:cs typeface="Calibri"/>
                <a:sym typeface="Calibri"/>
              </a:rPr>
              <a:t>C</a:t>
            </a:r>
            <a:r>
              <a:rPr b="0" baseline="-25000" i="0" lang="en-AU" sz="3600" u="none" cap="none" strike="noStrike">
                <a:solidFill>
                  <a:schemeClr val="dk1"/>
                </a:solidFill>
                <a:latin typeface="Calibri"/>
                <a:ea typeface="Calibri"/>
                <a:cs typeface="Calibri"/>
                <a:sym typeface="Calibri"/>
              </a:rPr>
              <a:t>6</a:t>
            </a:r>
            <a:r>
              <a:rPr b="0" i="0" lang="en-AU" sz="3600" u="none" cap="none" strike="noStrike">
                <a:solidFill>
                  <a:schemeClr val="dk1"/>
                </a:solidFill>
                <a:latin typeface="Calibri"/>
                <a:ea typeface="Calibri"/>
                <a:cs typeface="Calibri"/>
                <a:sym typeface="Calibri"/>
              </a:rPr>
              <a:t>H</a:t>
            </a:r>
            <a:r>
              <a:rPr b="0" baseline="-25000" i="0" lang="en-AU" sz="3600" u="none" cap="none" strike="noStrike">
                <a:solidFill>
                  <a:schemeClr val="dk1"/>
                </a:solidFill>
                <a:latin typeface="Calibri"/>
                <a:ea typeface="Calibri"/>
                <a:cs typeface="Calibri"/>
                <a:sym typeface="Calibri"/>
              </a:rPr>
              <a:t>12</a:t>
            </a:r>
            <a:r>
              <a:rPr b="0" i="0" lang="en-AU" sz="3600" u="none" cap="none" strike="noStrike">
                <a:solidFill>
                  <a:schemeClr val="dk1"/>
                </a:solidFill>
                <a:latin typeface="Calibri"/>
                <a:ea typeface="Calibri"/>
                <a:cs typeface="Calibri"/>
                <a:sym typeface="Calibri"/>
              </a:rPr>
              <a:t>O</a:t>
            </a:r>
            <a:r>
              <a:rPr b="0" baseline="-25000" i="0" lang="en-AU" sz="3600" u="none" cap="none" strike="noStrike">
                <a:solidFill>
                  <a:schemeClr val="dk1"/>
                </a:solidFill>
                <a:latin typeface="Calibri"/>
                <a:ea typeface="Calibri"/>
                <a:cs typeface="Calibri"/>
                <a:sym typeface="Calibri"/>
              </a:rPr>
              <a:t>6</a:t>
            </a:r>
            <a:r>
              <a:rPr b="0" i="0" lang="en-AU" sz="3600" u="none" cap="none" strike="noStrike">
                <a:solidFill>
                  <a:schemeClr val="dk1"/>
                </a:solidFill>
                <a:latin typeface="Calibri"/>
                <a:ea typeface="Calibri"/>
                <a:cs typeface="Calibri"/>
                <a:sym typeface="Calibri"/>
              </a:rPr>
              <a:t> + 6O</a:t>
            </a:r>
            <a:r>
              <a:rPr b="0" baseline="-25000" i="0" lang="en-AU" sz="3600" u="none" cap="none" strike="noStrike">
                <a:solidFill>
                  <a:schemeClr val="dk1"/>
                </a:solidFill>
                <a:latin typeface="Calibri"/>
                <a:ea typeface="Calibri"/>
                <a:cs typeface="Calibri"/>
                <a:sym typeface="Calibri"/>
              </a:rPr>
              <a:t>2</a:t>
            </a:r>
            <a:r>
              <a:rPr b="0" i="0" lang="en-AU" sz="3600" u="none" cap="none" strike="noStrike">
                <a:solidFill>
                  <a:schemeClr val="dk1"/>
                </a:solidFill>
                <a:latin typeface="Calibri"/>
                <a:ea typeface="Calibri"/>
                <a:cs typeface="Calibri"/>
                <a:sym typeface="Calibri"/>
              </a:rPr>
              <a:t> 🡪 6CO</a:t>
            </a:r>
            <a:r>
              <a:rPr b="0" baseline="-25000" i="0" lang="en-AU" sz="3600" u="none" cap="none" strike="noStrike">
                <a:solidFill>
                  <a:schemeClr val="dk1"/>
                </a:solidFill>
                <a:latin typeface="Calibri"/>
                <a:ea typeface="Calibri"/>
                <a:cs typeface="Calibri"/>
                <a:sym typeface="Calibri"/>
              </a:rPr>
              <a:t>2</a:t>
            </a:r>
            <a:r>
              <a:rPr b="0" i="0" lang="en-AU" sz="3600" u="none" cap="none" strike="noStrike">
                <a:solidFill>
                  <a:schemeClr val="dk1"/>
                </a:solidFill>
                <a:latin typeface="Calibri"/>
                <a:ea typeface="Calibri"/>
                <a:cs typeface="Calibri"/>
                <a:sym typeface="Calibri"/>
              </a:rPr>
              <a:t> + 6H</a:t>
            </a:r>
            <a:r>
              <a:rPr b="0" baseline="-25000" i="0" lang="en-AU" sz="3600" u="none" cap="none" strike="noStrike">
                <a:solidFill>
                  <a:schemeClr val="dk1"/>
                </a:solidFill>
                <a:latin typeface="Calibri"/>
                <a:ea typeface="Calibri"/>
                <a:cs typeface="Calibri"/>
                <a:sym typeface="Calibri"/>
              </a:rPr>
              <a:t>2</a:t>
            </a:r>
            <a:r>
              <a:rPr b="0" i="0" lang="en-AU" sz="3600" u="none" cap="none" strike="noStrike">
                <a:solidFill>
                  <a:schemeClr val="dk1"/>
                </a:solidFill>
                <a:latin typeface="Calibri"/>
                <a:ea typeface="Calibri"/>
                <a:cs typeface="Calibri"/>
                <a:sym typeface="Calibri"/>
              </a:rPr>
              <a:t>O</a:t>
            </a:r>
            <a:endParaRPr b="0" i="0" sz="36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type="title"/>
          </p:nvPr>
        </p:nvSpPr>
        <p:spPr>
          <a:xfrm>
            <a:off x="838200" y="365126"/>
            <a:ext cx="10515600" cy="1241606"/>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lang="en-AU" sz="4800">
                <a:latin typeface="Calibri"/>
                <a:ea typeface="Calibri"/>
                <a:cs typeface="Calibri"/>
                <a:sym typeface="Calibri"/>
              </a:rPr>
              <a:t>EFFECTS OF TEMPERATURE</a:t>
            </a:r>
            <a:endParaRPr b="1" baseline="30000" sz="4800">
              <a:latin typeface="Calibri"/>
              <a:ea typeface="Calibri"/>
              <a:cs typeface="Calibri"/>
              <a:sym typeface="Calibri"/>
            </a:endParaRPr>
          </a:p>
        </p:txBody>
      </p:sp>
      <p:sp>
        <p:nvSpPr>
          <p:cNvPr id="94" name="Google Shape;94;p18"/>
          <p:cNvSpPr txBox="1"/>
          <p:nvPr>
            <p:ph idx="1" type="body"/>
          </p:nvPr>
        </p:nvSpPr>
        <p:spPr>
          <a:xfrm>
            <a:off x="838200" y="1904001"/>
            <a:ext cx="10515600" cy="4392295"/>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AU"/>
              <a:t>At low temperatures, rate of respiration is low because molecules have less energy so aren’t moving around much</a:t>
            </a:r>
            <a:endParaRPr/>
          </a:p>
          <a:p>
            <a:pPr indent="-228600" lvl="0" marL="228600" rtl="0" algn="l">
              <a:lnSpc>
                <a:spcPct val="90000"/>
              </a:lnSpc>
              <a:spcBef>
                <a:spcPts val="1000"/>
              </a:spcBef>
              <a:spcAft>
                <a:spcPts val="0"/>
              </a:spcAft>
              <a:buClr>
                <a:schemeClr val="dk1"/>
              </a:buClr>
              <a:buSzPts val="2800"/>
              <a:buChar char="●"/>
            </a:pPr>
            <a:r>
              <a:rPr lang="en-AU"/>
              <a:t>Some animals go into hibernation to reduce energy requirements for this reason</a:t>
            </a:r>
            <a:endParaRPr/>
          </a:p>
          <a:p>
            <a:pPr indent="-228600" lvl="0" marL="228600" rtl="0" algn="l">
              <a:lnSpc>
                <a:spcPct val="90000"/>
              </a:lnSpc>
              <a:spcBef>
                <a:spcPts val="1000"/>
              </a:spcBef>
              <a:spcAft>
                <a:spcPts val="0"/>
              </a:spcAft>
              <a:buClr>
                <a:schemeClr val="dk1"/>
              </a:buClr>
              <a:buSzPts val="2800"/>
              <a:buChar char="●"/>
            </a:pPr>
            <a:r>
              <a:rPr lang="en-AU"/>
              <a:t>As temperature increases, molecules move around more, enzymes and substrate come into contact more often, so rate of respiration increases</a:t>
            </a:r>
            <a:endParaRPr/>
          </a:p>
          <a:p>
            <a:pPr indent="-228600" lvl="0" marL="228600" rtl="0" algn="l">
              <a:lnSpc>
                <a:spcPct val="90000"/>
              </a:lnSpc>
              <a:spcBef>
                <a:spcPts val="1000"/>
              </a:spcBef>
              <a:spcAft>
                <a:spcPts val="1600"/>
              </a:spcAft>
              <a:buClr>
                <a:schemeClr val="dk1"/>
              </a:buClr>
              <a:buSzPts val="2800"/>
              <a:buChar char="●"/>
            </a:pPr>
            <a:r>
              <a:rPr lang="en-AU"/>
              <a:t>But beyond a certain temperature, enzymes become denatured, and rate of respiration decreases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type="title"/>
          </p:nvPr>
        </p:nvSpPr>
        <p:spPr>
          <a:xfrm>
            <a:off x="838200" y="365126"/>
            <a:ext cx="10515600" cy="1241606"/>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lang="en-AU" sz="4800">
                <a:latin typeface="Calibri"/>
                <a:ea typeface="Calibri"/>
                <a:cs typeface="Calibri"/>
                <a:sym typeface="Calibri"/>
              </a:rPr>
              <a:t>EFFECTS OF TEMPERATURE</a:t>
            </a:r>
            <a:endParaRPr b="1" baseline="30000" sz="4800">
              <a:latin typeface="Calibri"/>
              <a:ea typeface="Calibri"/>
              <a:cs typeface="Calibri"/>
              <a:sym typeface="Calibri"/>
            </a:endParaRPr>
          </a:p>
        </p:txBody>
      </p:sp>
      <p:pic>
        <p:nvPicPr>
          <p:cNvPr descr="Related image" id="100" name="Google Shape;100;p19"/>
          <p:cNvPicPr preferRelativeResize="0"/>
          <p:nvPr/>
        </p:nvPicPr>
        <p:blipFill rotWithShape="1">
          <a:blip r:embed="rId3">
            <a:alphaModFix/>
          </a:blip>
          <a:srcRect b="0" l="0" r="27233" t="0"/>
          <a:stretch/>
        </p:blipFill>
        <p:spPr>
          <a:xfrm>
            <a:off x="2444342" y="2040300"/>
            <a:ext cx="7303316" cy="4149735"/>
          </a:xfrm>
          <a:prstGeom prst="rect">
            <a:avLst/>
          </a:prstGeom>
          <a:noFill/>
          <a:ln cap="flat" cmpd="sng" w="9525">
            <a:solidFill>
              <a:schemeClr val="dk1"/>
            </a:solidFill>
            <a:prstDash val="solid"/>
            <a:round/>
            <a:headEnd len="sm" w="sm" type="none"/>
            <a:tailEnd len="sm" w="sm" type="none"/>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838200" y="365126"/>
            <a:ext cx="10515600" cy="1241606"/>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lang="en-AU" sz="4800">
                <a:latin typeface="Calibri"/>
                <a:ea typeface="Calibri"/>
                <a:cs typeface="Calibri"/>
                <a:sym typeface="Calibri"/>
              </a:rPr>
              <a:t>EFFECTS OF GLUCOSE AVAILABILITY</a:t>
            </a:r>
            <a:endParaRPr b="1" baseline="30000" sz="4800">
              <a:latin typeface="Calibri"/>
              <a:ea typeface="Calibri"/>
              <a:cs typeface="Calibri"/>
              <a:sym typeface="Calibri"/>
            </a:endParaRPr>
          </a:p>
        </p:txBody>
      </p:sp>
      <p:sp>
        <p:nvSpPr>
          <p:cNvPr id="106" name="Google Shape;106;p20"/>
          <p:cNvSpPr txBox="1"/>
          <p:nvPr>
            <p:ph idx="1" type="body"/>
          </p:nvPr>
        </p:nvSpPr>
        <p:spPr>
          <a:xfrm>
            <a:off x="838200" y="1904000"/>
            <a:ext cx="7756800" cy="4392300"/>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AU"/>
              <a:t>Generally, as glucose concentration increases, rate of cellular respiration increases</a:t>
            </a:r>
            <a:endParaRPr/>
          </a:p>
          <a:p>
            <a:pPr indent="-228600" lvl="0" marL="228600" rtl="0" algn="l">
              <a:lnSpc>
                <a:spcPct val="90000"/>
              </a:lnSpc>
              <a:spcBef>
                <a:spcPts val="1000"/>
              </a:spcBef>
              <a:spcAft>
                <a:spcPts val="0"/>
              </a:spcAft>
              <a:buClr>
                <a:schemeClr val="dk1"/>
              </a:buClr>
              <a:buSzPts val="2800"/>
              <a:buChar char="●"/>
            </a:pPr>
            <a:r>
              <a:rPr lang="en-AU"/>
              <a:t>Cells need to constantly replenish their stores of glucose so glucose is available for respiration</a:t>
            </a:r>
            <a:endParaRPr/>
          </a:p>
          <a:p>
            <a:pPr indent="-228600" lvl="0" marL="228600" rtl="0" algn="l">
              <a:lnSpc>
                <a:spcPct val="90000"/>
              </a:lnSpc>
              <a:spcBef>
                <a:spcPts val="1000"/>
              </a:spcBef>
              <a:spcAft>
                <a:spcPts val="0"/>
              </a:spcAft>
              <a:buClr>
                <a:schemeClr val="dk1"/>
              </a:buClr>
              <a:buSzPts val="2800"/>
              <a:buChar char="●"/>
            </a:pPr>
            <a:r>
              <a:rPr lang="en-AU"/>
              <a:t>Released from </a:t>
            </a:r>
            <a:r>
              <a:rPr b="1" lang="en-AU"/>
              <a:t>glycogen</a:t>
            </a:r>
            <a:r>
              <a:rPr lang="en-AU"/>
              <a:t> stores in animals</a:t>
            </a:r>
            <a:endParaRPr/>
          </a:p>
          <a:p>
            <a:pPr indent="-228600" lvl="0" marL="228600" rtl="0" algn="l">
              <a:lnSpc>
                <a:spcPct val="90000"/>
              </a:lnSpc>
              <a:spcBef>
                <a:spcPts val="1000"/>
              </a:spcBef>
              <a:spcAft>
                <a:spcPts val="1600"/>
              </a:spcAft>
              <a:buClr>
                <a:schemeClr val="dk1"/>
              </a:buClr>
              <a:buSzPts val="2800"/>
              <a:buChar char="●"/>
            </a:pPr>
            <a:r>
              <a:rPr lang="en-AU"/>
              <a:t>Plants store excess glucose as </a:t>
            </a:r>
            <a:r>
              <a:rPr b="1" lang="en-AU"/>
              <a:t>starch</a:t>
            </a:r>
            <a:endParaRPr/>
          </a:p>
        </p:txBody>
      </p:sp>
      <p:pic>
        <p:nvPicPr>
          <p:cNvPr id="107" name="Google Shape;107;p20"/>
          <p:cNvPicPr preferRelativeResize="0"/>
          <p:nvPr/>
        </p:nvPicPr>
        <p:blipFill>
          <a:blip r:embed="rId3">
            <a:alphaModFix/>
          </a:blip>
          <a:stretch>
            <a:fillRect/>
          </a:stretch>
        </p:blipFill>
        <p:spPr>
          <a:xfrm>
            <a:off x="8747400" y="1759132"/>
            <a:ext cx="3292200" cy="215550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838200" y="365126"/>
            <a:ext cx="10515600" cy="1241606"/>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lang="en-AU" sz="4800">
                <a:latin typeface="Calibri"/>
                <a:ea typeface="Calibri"/>
                <a:cs typeface="Calibri"/>
                <a:sym typeface="Calibri"/>
              </a:rPr>
              <a:t>EFFECTS OF OXYGEN AVAILABILITY</a:t>
            </a:r>
            <a:endParaRPr b="1" baseline="30000" sz="4800">
              <a:latin typeface="Calibri"/>
              <a:ea typeface="Calibri"/>
              <a:cs typeface="Calibri"/>
              <a:sym typeface="Calibri"/>
            </a:endParaRPr>
          </a:p>
        </p:txBody>
      </p:sp>
      <p:sp>
        <p:nvSpPr>
          <p:cNvPr id="113" name="Google Shape;113;p21"/>
          <p:cNvSpPr txBox="1"/>
          <p:nvPr>
            <p:ph idx="1" type="body"/>
          </p:nvPr>
        </p:nvSpPr>
        <p:spPr>
          <a:xfrm>
            <a:off x="838200" y="1904001"/>
            <a:ext cx="5418909" cy="4392295"/>
          </a:xfrm>
          <a:prstGeom prst="rect">
            <a:avLst/>
          </a:prstGeom>
          <a:solidFill>
            <a:srgbClr val="FFFFFF">
              <a:alpha val="69803"/>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AU"/>
              <a:t>Oxygen is an input to cellular respiration for the ETC</a:t>
            </a:r>
            <a:endParaRPr/>
          </a:p>
          <a:p>
            <a:pPr indent="-228600" lvl="0" marL="228600" rtl="0" algn="l">
              <a:lnSpc>
                <a:spcPct val="90000"/>
              </a:lnSpc>
              <a:spcBef>
                <a:spcPts val="1000"/>
              </a:spcBef>
              <a:spcAft>
                <a:spcPts val="1600"/>
              </a:spcAft>
              <a:buClr>
                <a:schemeClr val="dk1"/>
              </a:buClr>
              <a:buSzPts val="2800"/>
              <a:buChar char="●"/>
            </a:pPr>
            <a:r>
              <a:rPr lang="en-AU"/>
              <a:t>Some cells can switch to anaerobic respiration when oxygen levels are low</a:t>
            </a:r>
            <a:endParaRPr/>
          </a:p>
        </p:txBody>
      </p:sp>
      <p:pic>
        <p:nvPicPr>
          <p:cNvPr id="114" name="Google Shape;114;p21"/>
          <p:cNvPicPr preferRelativeResize="0"/>
          <p:nvPr/>
        </p:nvPicPr>
        <p:blipFill>
          <a:blip r:embed="rId3">
            <a:alphaModFix/>
          </a:blip>
          <a:stretch>
            <a:fillRect/>
          </a:stretch>
        </p:blipFill>
        <p:spPr>
          <a:xfrm>
            <a:off x="7068919" y="2331500"/>
            <a:ext cx="3592125" cy="32407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2"/>
          <p:cNvSpPr txBox="1"/>
          <p:nvPr>
            <p:ph type="title"/>
          </p:nvPr>
        </p:nvSpPr>
        <p:spPr>
          <a:xfrm>
            <a:off x="838200" y="365126"/>
            <a:ext cx="10515600" cy="1241700"/>
          </a:xfrm>
          <a:prstGeom prst="rect">
            <a:avLst/>
          </a:prstGeom>
          <a:solidFill>
            <a:srgbClr val="FFFFFF">
              <a:alpha val="69800"/>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800"/>
              <a:buFont typeface="Calibri"/>
              <a:buNone/>
            </a:pPr>
            <a:r>
              <a:rPr b="1" lang="en-AU" sz="4800">
                <a:latin typeface="Calibri"/>
                <a:ea typeface="Calibri"/>
                <a:cs typeface="Calibri"/>
                <a:sym typeface="Calibri"/>
              </a:rPr>
              <a:t>EFFECTS OF pH</a:t>
            </a:r>
            <a:endParaRPr b="1" baseline="30000" sz="4800">
              <a:latin typeface="Calibri"/>
              <a:ea typeface="Calibri"/>
              <a:cs typeface="Calibri"/>
              <a:sym typeface="Calibri"/>
            </a:endParaRPr>
          </a:p>
        </p:txBody>
      </p:sp>
      <p:sp>
        <p:nvSpPr>
          <p:cNvPr id="120" name="Google Shape;120;p22"/>
          <p:cNvSpPr txBox="1"/>
          <p:nvPr>
            <p:ph idx="1" type="body"/>
          </p:nvPr>
        </p:nvSpPr>
        <p:spPr>
          <a:xfrm>
            <a:off x="838200" y="1904001"/>
            <a:ext cx="5418900" cy="4392300"/>
          </a:xfrm>
          <a:prstGeom prst="rect">
            <a:avLst/>
          </a:prstGeom>
          <a:solidFill>
            <a:srgbClr val="FFFFFF">
              <a:alpha val="69800"/>
            </a:srgbClr>
          </a:solidFill>
          <a:ln cap="flat" cmpd="sng" w="9525">
            <a:solidFill>
              <a:schemeClr val="dk1"/>
            </a:solidFill>
            <a:prstDash val="solid"/>
            <a:round/>
            <a:headEnd len="sm" w="sm" type="none"/>
            <a:tailEnd len="sm" w="sm" type="none"/>
          </a:ln>
        </p:spPr>
        <p:txBody>
          <a:bodyPr anchorCtr="0" anchor="ctr" bIns="45700" lIns="91425" spcFirstLastPara="1" rIns="91425" wrap="square" tIns="45700">
            <a:normAutofit fontScale="85000" lnSpcReduction="10000"/>
          </a:bodyPr>
          <a:lstStyle/>
          <a:p>
            <a:pPr indent="-201930" lvl="0" marL="228600" rtl="0" algn="l">
              <a:lnSpc>
                <a:spcPct val="90000"/>
              </a:lnSpc>
              <a:spcBef>
                <a:spcPts val="1000"/>
              </a:spcBef>
              <a:spcAft>
                <a:spcPts val="0"/>
              </a:spcAft>
              <a:buSzPct val="116666"/>
              <a:buChar char="●"/>
            </a:pPr>
            <a:r>
              <a:rPr lang="en-AU"/>
              <a:t>Different enzymes function optimally at different pHs. For example, the cytoplasm</a:t>
            </a:r>
            <a:endParaRPr/>
          </a:p>
          <a:p>
            <a:pPr indent="-201930" lvl="0" marL="228600" rtl="0" algn="l">
              <a:lnSpc>
                <a:spcPct val="90000"/>
              </a:lnSpc>
              <a:spcBef>
                <a:spcPts val="1600"/>
              </a:spcBef>
              <a:spcAft>
                <a:spcPts val="0"/>
              </a:spcAft>
              <a:buSzPct val="116666"/>
              <a:buChar char="●"/>
            </a:pPr>
            <a:r>
              <a:rPr lang="en-AU"/>
              <a:t>typically has a pH of around 7.2, so the enzymes involved in glycolysis (which occurs in the cytoplasm) function optimally under this condition. The intermembrane space of the mitochondria usually has a pH of around 7.0-7.4, while the matrix has a pH of 7.8. For this reason, the enzymes that support reactions at these locations may have slightly different optimal pH levels. Above or below the optimal pH, enzymes begin to denature and the rate of respiration slows</a:t>
            </a:r>
            <a:endParaRPr/>
          </a:p>
          <a:p>
            <a:pPr indent="-147955" lvl="0" marL="228600" rtl="0" algn="l">
              <a:lnSpc>
                <a:spcPct val="90000"/>
              </a:lnSpc>
              <a:spcBef>
                <a:spcPts val="1600"/>
              </a:spcBef>
              <a:spcAft>
                <a:spcPts val="1600"/>
              </a:spcAft>
              <a:buSzPct val="75000"/>
              <a:buChar char="●"/>
            </a:pPr>
            <a:r>
              <a:t/>
            </a:r>
            <a:endParaRPr/>
          </a:p>
        </p:txBody>
      </p:sp>
      <p:pic>
        <p:nvPicPr>
          <p:cNvPr id="121" name="Google Shape;121;p22"/>
          <p:cNvPicPr preferRelativeResize="0"/>
          <p:nvPr/>
        </p:nvPicPr>
        <p:blipFill>
          <a:blip r:embed="rId3">
            <a:alphaModFix/>
          </a:blip>
          <a:stretch>
            <a:fillRect/>
          </a:stretch>
        </p:blipFill>
        <p:spPr>
          <a:xfrm>
            <a:off x="7024975" y="2572499"/>
            <a:ext cx="3269050" cy="25280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