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83" r:id="rId2"/>
    <p:sldId id="314" r:id="rId3"/>
    <p:sldId id="356" r:id="rId4"/>
    <p:sldId id="367" r:id="rId5"/>
    <p:sldId id="368" r:id="rId6"/>
    <p:sldId id="339" r:id="rId7"/>
    <p:sldId id="357" r:id="rId8"/>
    <p:sldId id="358" r:id="rId9"/>
    <p:sldId id="360" r:id="rId10"/>
    <p:sldId id="362" r:id="rId11"/>
    <p:sldId id="359" r:id="rId12"/>
    <p:sldId id="361" r:id="rId13"/>
    <p:sldId id="363" r:id="rId14"/>
    <p:sldId id="364" r:id="rId15"/>
    <p:sldId id="365" r:id="rId16"/>
    <p:sldId id="351" r:id="rId17"/>
    <p:sldId id="366" r:id="rId18"/>
    <p:sldId id="324" r:id="rId19"/>
    <p:sldId id="338" r:id="rId20"/>
  </p:sldIdLst>
  <p:sldSz cx="9144000" cy="5143500" type="screen16x9"/>
  <p:notesSz cx="6858000" cy="9144000"/>
  <p:embeddedFontLst>
    <p:embeddedFont>
      <p:font typeface="Sniglet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96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6411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6675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129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574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426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687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914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026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671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77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8977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746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4-dTz416rY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5638" y="303148"/>
            <a:ext cx="8612689" cy="19717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/>
            <a:r>
              <a:rPr lang="en-GB" sz="1800" dirty="0" smtClean="0">
                <a:solidFill>
                  <a:srgbClr val="1C4587"/>
                </a:solidFill>
                <a:latin typeface="Times New Roman" panose="02020603050405020304" pitchFamily="18" charset="0"/>
                <a:ea typeface="Sniglet"/>
                <a:cs typeface="Times New Roman" panose="02020603050405020304" pitchFamily="18" charset="0"/>
                <a:sym typeface="Sniglet"/>
              </a:rPr>
              <a:t>Learning Intention: </a:t>
            </a:r>
            <a:br>
              <a:rPr lang="en-GB" sz="1800" dirty="0" smtClean="0">
                <a:solidFill>
                  <a:srgbClr val="1C4587"/>
                </a:solidFill>
                <a:latin typeface="Times New Roman" panose="02020603050405020304" pitchFamily="18" charset="0"/>
                <a:ea typeface="Sniglet"/>
                <a:cs typeface="Times New Roman" panose="02020603050405020304" pitchFamily="18" charset="0"/>
                <a:sym typeface="Sniglet"/>
              </a:rPr>
            </a:b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Sniglet"/>
                <a:cs typeface="Times New Roman" panose="02020603050405020304" pitchFamily="18" charset="0"/>
                <a:sym typeface="Sniglet"/>
              </a:rPr>
              <a:t>- To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what geological time is and provide examples of time periods </a:t>
            </a:r>
            <a:b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within this </a:t>
            </a:r>
            <a:b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explain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fossil record has allowed for changes in species to be   </a:t>
            </a:r>
            <a:b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observed </a:t>
            </a:r>
            <a:b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identify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fossils</a:t>
            </a:r>
            <a:b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describe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fossils are formed through the process of fossilisation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explain the use of  relative dating and absolute dating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79211" y="2136376"/>
            <a:ext cx="6121741" cy="1956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Criteria: </a:t>
            </a:r>
          </a:p>
          <a:p>
            <a:pPr marL="0" lvl="0" indent="0" algn="l"/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 can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what geological time is and provide examples of time periods </a:t>
            </a:r>
            <a:endParaRPr lang="en-A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within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</a:p>
          <a:p>
            <a:pPr marL="0" lvl="0" indent="0" algn="l"/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explain how the fossil record has allowed for changes in species to be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 algn="l"/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observed </a:t>
            </a:r>
          </a:p>
          <a:p>
            <a:pPr marL="0" lvl="0" indent="0" algn="l"/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identify different types of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fossils</a:t>
            </a:r>
          </a:p>
          <a:p>
            <a:pPr marL="0" lvl="0" indent="0" algn="l"/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describe how fossils are formed through the process of fossilisation </a:t>
            </a:r>
            <a:endParaRPr lang="en-A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r>
              <a:rPr lang="en-A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use of  relative dating and absolute dating</a:t>
            </a:r>
            <a:endParaRPr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211" y="4092593"/>
            <a:ext cx="8539116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design dot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species over geological time as evidenced from the fossil record: faunal (fossil) succession,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and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transitional fossils, relative and absolute dating of fossils</a:t>
            </a:r>
            <a:endParaRPr lang="en-A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lh5.googleusercontent.com/es9rrCNPN64cU_PFWOeMtPB5NIGhnJ1dtX1EkAp3jM9VJvecqdofAZHHE0306DynMScueH7yxEtqkOmw9_rc2kOev7QJEWOWuKeCeV9kT20-V89I60Iz2hhT1oJJdH8IGdzD-Itmq2Oh1LRCNjrZacxSLMGFFBy5zu_mq7tkvdnNb1UVC2UXOGEAkeYJuoGzAr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47" y="655637"/>
            <a:ext cx="2857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100" t="31808" r="47323" b="24889"/>
          <a:stretch/>
        </p:blipFill>
        <p:spPr>
          <a:xfrm>
            <a:off x="1576678" y="430925"/>
            <a:ext cx="6691585" cy="40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204" y="179159"/>
            <a:ext cx="3594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fossil </a:t>
            </a:r>
            <a:r>
              <a:rPr lang="en-A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record: Relative dating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37" y="694202"/>
            <a:ext cx="351571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two main techniques for dating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fossils: </a:t>
            </a: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dating and </a:t>
            </a: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dating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based on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fossil </a:t>
            </a: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succession- </a:t>
            </a: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tates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because sedimentary rock is formed by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accumulation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sedimentary layers on top of each other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fossils closer to the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must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younger than those that are found below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Geological time scale-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law of fossil succession also means that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necessarily need to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another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compare against in order to assign our new fossil a relative age.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Instead, we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need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able to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age of the rock stratum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the fossil is found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765" t="24552" r="32012" b="23662"/>
          <a:stretch/>
        </p:blipFill>
        <p:spPr>
          <a:xfrm>
            <a:off x="3605048" y="517713"/>
            <a:ext cx="5311854" cy="2750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1466" t="47387" r="36949" b="25330"/>
          <a:stretch/>
        </p:blipFill>
        <p:spPr>
          <a:xfrm>
            <a:off x="6289736" y="3386047"/>
            <a:ext cx="2473122" cy="17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11" y="71772"/>
            <a:ext cx="33790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fossils-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widespread fossils which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existed for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short period and have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known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age. Can be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as a reference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easily determine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unknown fossils.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best index fossils, the species must be:</a:t>
            </a:r>
          </a:p>
          <a:p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physically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distinctive</a:t>
            </a:r>
          </a:p>
          <a:p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a large population</a:t>
            </a:r>
          </a:p>
          <a:p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existed in many geographical areas</a:t>
            </a:r>
          </a:p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only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lived within a known short period of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Transitional fossils-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fossil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shows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traits that are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to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its ancestral group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its descendant group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useful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these two species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morphologically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distinct. They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called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transitional fossils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they exhibit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traits that are common to both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ancestor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its descendants.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845" t="48326" r="43893" b="28609"/>
          <a:stretch/>
        </p:blipFill>
        <p:spPr>
          <a:xfrm>
            <a:off x="3541987" y="3432023"/>
            <a:ext cx="5889172" cy="1687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681" t="18266" r="41466" b="30990"/>
          <a:stretch/>
        </p:blipFill>
        <p:spPr>
          <a:xfrm>
            <a:off x="4496926" y="145779"/>
            <a:ext cx="3827267" cy="23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204" y="179159"/>
            <a:ext cx="3650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fossil </a:t>
            </a:r>
            <a:r>
              <a:rPr lang="en-A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record: Absolute dating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28" y="2712361"/>
            <a:ext cx="39676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 of radioactive </a:t>
            </a: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isotopes-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dating techniques can be used to calculate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absolute age (an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of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age) of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fossil in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years. Radioactive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dating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the ratio of radioactive isotopes (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radioisotopes) found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the fossil to the relatively stable amount found in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atmosphere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420" y="681036"/>
            <a:ext cx="87288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dating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half life of radioactive isotopes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three principles:</a:t>
            </a:r>
          </a:p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Radioisotopes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unstable elements that will break down over time into a more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product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On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the rate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breakdown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constant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can be modelled by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the half-life of that radioisotope.</a:t>
            </a:r>
          </a:p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 describes the amount of time before half of the mass of a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radioisotope is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broken down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predictable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stable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products. 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carbon-14 is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radioisotope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has a half-life of 5 730 years. This means that after 5 730 years of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organism’s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death, half of its carbon-14 atoms will have broken down into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nitrogen-14 Atoms.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876" t="26153" r="47730" b="47210"/>
          <a:stretch/>
        </p:blipFill>
        <p:spPr>
          <a:xfrm>
            <a:off x="4166975" y="2712361"/>
            <a:ext cx="4735287" cy="19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48" y="468248"/>
            <a:ext cx="88549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the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radioisotope used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scientists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measure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of it is present in the fossil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versus how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of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breakdown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is present.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ratio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work out the time that would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needed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passed to facilitate this amount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breakdown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age of the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fossil.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half-life varies between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radioisotopes. Each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radioisotope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series will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different dating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period.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Dating period,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period of evolutionary time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which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radioisotope series is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useful. </a:t>
            </a:r>
            <a:endParaRPr lang="en-A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431" t="40588" r="24901" b="30097"/>
          <a:stretch/>
        </p:blipFill>
        <p:spPr>
          <a:xfrm>
            <a:off x="99848" y="1838559"/>
            <a:ext cx="9016292" cy="23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54" y="528223"/>
            <a:ext cx="5770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Radiocarbon dating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radioisotope series carbon-14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nitrogen-14 (</a:t>
            </a:r>
            <a:r>
              <a:rPr lang="en-A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N).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principles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follows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All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things contain carbon. This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exists as a ratio of two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isotopes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A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(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stable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isotope) and </a:t>
            </a:r>
            <a:r>
              <a:rPr lang="en-A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(a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isotope).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   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of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two isotopes will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the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the ratio in the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atmosphere, given 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that carbon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constantly being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cycled between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and its 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environment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i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is alive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organism dies, its </a:t>
            </a:r>
            <a:r>
              <a:rPr lang="en-A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will begin to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and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breaks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into </a:t>
            </a:r>
          </a:p>
          <a:p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A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(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isotope).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decay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occurs, the carbon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organism will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be replaced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existing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atmosphere.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stable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isotope) will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 the same, while </a:t>
            </a:r>
            <a:r>
              <a:rPr lang="en-A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decays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</a:t>
            </a:r>
            <a:endParaRPr lang="en-A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known rate–causing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between the two isotopes to change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any point, scientists can measure the amount of </a:t>
            </a:r>
            <a:r>
              <a:rPr lang="en-A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present in the fossil 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determine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ago it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died. This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done by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the </a:t>
            </a:r>
            <a:r>
              <a:rPr lang="en-A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endParaRPr lang="en-A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A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in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fossil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ratio of </a:t>
            </a:r>
            <a:r>
              <a:rPr lang="en-A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A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in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atmosphere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 ago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died,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less </a:t>
            </a:r>
            <a:r>
              <a:rPr lang="en-A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will be present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(having broken 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down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A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0751" y="189669"/>
            <a:ext cx="19351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Radiocarbon dating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256" t="24814" r="44478" b="21168"/>
          <a:stretch/>
        </p:blipFill>
        <p:spPr>
          <a:xfrm>
            <a:off x="5927834" y="1393371"/>
            <a:ext cx="3412485" cy="22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5297" y="127940"/>
            <a:ext cx="249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ummary</a:t>
            </a:r>
            <a:endParaRPr lang="en-A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lh4.googleusercontent.com/MGGJYsu4vUTLzi3fVnz-Q8Q4ZqrF4PYG29yV-rKBxKtmc5CE_SFWEppsd1xDpibqkSWBjeOP-XQ4Kg8Xe223zKC54wDgYH6VdY-TCzdXyx2NaDt9AGpBsnz0lagriDB6c3mzwuxuXFkwy2W-2QTdmOPA8gPXxod5MboUlnlbFzh7bGuACH6GXtElVcoWQkBTSSw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6" y="497272"/>
            <a:ext cx="7149114" cy="396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779" y="263426"/>
            <a:ext cx="84818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for biological change over time comes from the fossil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Faunal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succession is the principle that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fossilied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organisms are arranged vertically within sedimentary rock in a particularly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fossils are the fossils of widely distributed short-lived species that can be used to determine the age of other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Transitional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fossils have intermediate features of two species and provide evidence for how species have changed over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of a fossil can be determined through relative or absolute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dating uses stratigraphy and the principle of superposition to determine the age of a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dating relies on faunal succession and index fossils to provide the age of rocks and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Radiometric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or absolute dating are based on the decay of naturally occurring radiometric isotopes and can be used to estimate the absolute ages of rocks.</a:t>
            </a:r>
          </a:p>
        </p:txBody>
      </p:sp>
    </p:spTree>
    <p:extLst>
      <p:ext uri="{BB962C8B-B14F-4D97-AF65-F5344CB8AC3E}">
        <p14:creationId xmlns:p14="http://schemas.microsoft.com/office/powerpoint/2010/main" val="35647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1198" y="502448"/>
            <a:ext cx="38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Worked Example</a:t>
            </a:r>
            <a:endParaRPr lang="en-A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6869" t="17542" r="35107" b="15494"/>
          <a:stretch/>
        </p:blipFill>
        <p:spPr>
          <a:xfrm>
            <a:off x="3063766" y="274427"/>
            <a:ext cx="5943600" cy="46596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0055" y="1189216"/>
            <a:ext cx="27537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Tiktaalik</a:t>
            </a:r>
            <a:r>
              <a:rPr lang="en-A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example of a transitional fossil, showing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both fish and reptiles.</a:t>
            </a:r>
          </a:p>
          <a:p>
            <a:r>
              <a:rPr lang="en-A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VCAA examination report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From the diagram and the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it can be inferred that the organism represented by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fossil is a transitional form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669" y="45774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Edrolo 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 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12-19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60505" y="941820"/>
            <a:ext cx="7263068" cy="31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454165" y="176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endParaRPr lang="en-A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79" y="224308"/>
            <a:ext cx="8520600" cy="572700"/>
          </a:xfrm>
        </p:spPr>
        <p:txBody>
          <a:bodyPr/>
          <a:lstStyle/>
          <a:p>
            <a:pPr algn="ctr"/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up</a:t>
            </a:r>
            <a:endParaRPr lang="en-A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lh6.googleusercontent.com/Mdhh3rX3-VN0BiVa12z0gLw7vAyqQFrO-l3VZDvSCXHnvr-UbhQ-p4xUhg95fWirWsDHm8meuVivGb_BLsOiK-pXfk8zuNBn9jekJQVr_TXuKpkxsfiJsvb9tUBwf9dqDt_-ZrHuwZpFb7N9LD0n3xSfglWkQXZXlYEr34VdlpLMEvB5Ef_6dQw_pCwr0-qI2V7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32" y="940200"/>
            <a:ext cx="6288767" cy="35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73" y="613086"/>
            <a:ext cx="2991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 in our geological timeline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973" t="17076" r="37857" b="15215"/>
          <a:stretch/>
        </p:blipFill>
        <p:spPr>
          <a:xfrm>
            <a:off x="3623066" y="0"/>
            <a:ext cx="5226645" cy="4953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873" y="1385267"/>
            <a:ext cx="29915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for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purposes of VCE Biology, it is not necessary to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memorise the scientific names of different eras. Instead, this figure is provided to give context to the fossil record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showing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different life forms evolved. *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mya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millions of years ago,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bya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billions of years ago.</a:t>
            </a:r>
          </a:p>
        </p:txBody>
      </p:sp>
    </p:spTree>
    <p:extLst>
      <p:ext uri="{BB962C8B-B14F-4D97-AF65-F5344CB8AC3E}">
        <p14:creationId xmlns:p14="http://schemas.microsoft.com/office/powerpoint/2010/main" val="395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371" y="2691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5575" y="813703"/>
            <a:ext cx="425631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geological history of the Earth is divided into various time intervals as a hierarchy that includes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eons, eras and periods.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largest to smallest, these are: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eons →→ eras →→ periods →→ epochs →→ ages.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You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have to memorise these dates, 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understand that geological time is broken up into smaller groupings that often differ in their fossil records</a:t>
            </a: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317" y="262490"/>
            <a:ext cx="3042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intervals in geological time</a:t>
            </a:r>
          </a:p>
        </p:txBody>
      </p:sp>
      <p:sp>
        <p:nvSpPr>
          <p:cNvPr id="6" name="AutoShape 3" descr="https://content2.learnon.com.au/secure/ebooks/97807303/9780730371281/images/lightwindow/c08f0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1" name="Picture 7" descr="https://content2.learnon.com.au/secure/ebooks/97807303/9780730371281/images/lightwindow/c08f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54" y="137220"/>
            <a:ext cx="3816931" cy="50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content2.learnon.com.au/secure/ebooks/97807303/9780730371281/images/lightwindow/c08f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60" y="0"/>
            <a:ext cx="6537247" cy="49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22627"/>
            <a:ext cx="2567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life forms over time evidenced with fossils</a:t>
            </a:r>
          </a:p>
        </p:txBody>
      </p:sp>
    </p:spTree>
    <p:extLst>
      <p:ext uri="{BB962C8B-B14F-4D97-AF65-F5344CB8AC3E}">
        <p14:creationId xmlns:p14="http://schemas.microsoft.com/office/powerpoint/2010/main" val="15609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828" y="156038"/>
            <a:ext cx="8730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 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information derived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fossils. The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 record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arranged in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chronological order and helps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map the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on Earth,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placing species in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appropriate geologic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frame.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785" t="24814" r="36865" b="10418"/>
          <a:stretch/>
        </p:blipFill>
        <p:spPr>
          <a:xfrm>
            <a:off x="3660978" y="679258"/>
            <a:ext cx="5290625" cy="41564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60978" y="4835723"/>
            <a:ext cx="5276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Open Sans"/>
              </a:rPr>
              <a:t>Approximate times of appearance of various life forms on Earth.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117180" y="1125201"/>
            <a:ext cx="33407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You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need to memorise the dates at which different organisms were formed or fossils were found, but you should have a general idea about the order in which they appeared (for example, amphibians and reptiles came into existence before mammals).</a:t>
            </a:r>
          </a:p>
        </p:txBody>
      </p:sp>
    </p:spTree>
    <p:extLst>
      <p:ext uri="{BB962C8B-B14F-4D97-AF65-F5344CB8AC3E}">
        <p14:creationId xmlns:p14="http://schemas.microsoft.com/office/powerpoint/2010/main" val="482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7689" y="137117"/>
            <a:ext cx="19223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fossils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313" y="599572"/>
            <a:ext cx="50378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fossilisation occurs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when:</a:t>
            </a:r>
          </a:p>
          <a:p>
            <a:pPr marL="342900" indent="-342900">
              <a:buAutoNum type="arabicPeriod"/>
            </a:pP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Remnants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organism are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rapidly covered by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sediment-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dead organism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exposed to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oxygen, microorganisms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other disturbances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increase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rate of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decomposition.</a:t>
            </a:r>
          </a:p>
          <a:p>
            <a:pPr marL="342900" indent="-342900">
              <a:buAutoNum type="arabicPeriod"/>
            </a:pP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time,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sediment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build upon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other and compact, layer by layer,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pressure cements them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to form sedimentary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rock.</a:t>
            </a:r>
          </a:p>
          <a:p>
            <a:pPr marL="342900" indent="-342900">
              <a:buAutoNum type="arabicPeriod"/>
            </a:pP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rock, the fossilised remains can take many forms, including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permineralised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mould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cast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fossil.</a:t>
            </a:r>
          </a:p>
          <a:p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that increase the likelihood of fossilisation include:</a:t>
            </a:r>
          </a:p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protection from scavengers and decomposers (e.g. fungi, 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bacteria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of rapid sediment accumulation</a:t>
            </a:r>
          </a:p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cool temperatures</a:t>
            </a:r>
          </a:p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oxygen availability</a:t>
            </a:r>
          </a:p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light exposure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0374" t="17076" r="24148" b="6734"/>
          <a:stretch/>
        </p:blipFill>
        <p:spPr>
          <a:xfrm>
            <a:off x="7236373" y="0"/>
            <a:ext cx="1774777" cy="4911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2635" y="2299629"/>
            <a:ext cx="12034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creating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sedimentary rock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3714" y="383733"/>
            <a:ext cx="4079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4"/>
              </a:rPr>
              <a:t>https://</a:t>
            </a:r>
            <a:r>
              <a:rPr lang="en-AU" dirty="0" smtClean="0">
                <a:hlinkClick r:id="rId4"/>
              </a:rPr>
              <a:t>www.youtube.com/watch?v=4-dTz416rYg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34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ontent2.learnon.com.au/secure/ebooks/97807303/9780730371281/images/lightwindow/c08f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3" y="618440"/>
            <a:ext cx="7299876" cy="43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2110" y="137117"/>
            <a:ext cx="4990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how an organism may become fossilised</a:t>
            </a:r>
          </a:p>
        </p:txBody>
      </p:sp>
    </p:spTree>
    <p:extLst>
      <p:ext uri="{BB962C8B-B14F-4D97-AF65-F5344CB8AC3E}">
        <p14:creationId xmlns:p14="http://schemas.microsoft.com/office/powerpoint/2010/main" val="22051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42" y="633759"/>
            <a:ext cx="43670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Fossils can be categorised as:</a:t>
            </a:r>
          </a:p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fossils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remains of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structures-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fossils are the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remains of all or part of the structures of organisms, such as bones, teeth or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These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fossils are commonly formed as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mineralised fossils, 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 impressions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 preserved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 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fossils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evidence of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activities-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fossils are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preserved evidence of the activities of organisms, such as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footprints,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tooth marks, tracks, burrows and coprolites (fossilised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Biosignatures</a:t>
            </a: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inferred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Biosignatures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 biomarkers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evidence from which past life may be inferred to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 e.g.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corrosion pits in rocks caused by chemosynthetic microbes</a:t>
            </a:r>
          </a:p>
          <a:p>
            <a:endParaRPr lang="en-AU" dirty="0">
              <a:latin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9960" y="179159"/>
            <a:ext cx="1510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fossils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336" t="32027" r="17538" b="21661"/>
          <a:stretch/>
        </p:blipFill>
        <p:spPr>
          <a:xfrm>
            <a:off x="4750675" y="517713"/>
            <a:ext cx="4201511" cy="1679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50675" y="2236000"/>
            <a:ext cx="43092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fossils: </a:t>
            </a:r>
            <a:r>
              <a:rPr lang="en-AU" sz="1100" b="1" dirty="0">
                <a:solidFill>
                  <a:srgbClr val="0084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mineralised fossil of an ammonite shell (</a:t>
            </a:r>
            <a:r>
              <a:rPr lang="en-A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Dactylioceras</a:t>
            </a:r>
            <a:r>
              <a:rPr lang="en-A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commune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r>
              <a:rPr lang="en-AU" sz="1100" b="1" dirty="0">
                <a:solidFill>
                  <a:srgbClr val="0084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impression fossil of the hard exoskeleton of a trilobite (</a:t>
            </a:r>
            <a:r>
              <a:rPr lang="en-A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Elrathia</a:t>
            </a:r>
            <a:r>
              <a:rPr lang="en-A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kingie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371" t="31926" r="37366" b="38759"/>
          <a:stretch/>
        </p:blipFill>
        <p:spPr>
          <a:xfrm>
            <a:off x="4906171" y="3029784"/>
            <a:ext cx="3890517" cy="1416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50675" y="4446480"/>
            <a:ext cx="43092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 fossils a. A 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part of the dinosaur trackway at Lark </a:t>
            </a:r>
            <a:r>
              <a:rPr lang="en-A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Quarry, near 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Winton in central Queensland. (Image courtesy of Judith Kinnear.) </a:t>
            </a:r>
            <a:r>
              <a:rPr lang="en-AU" sz="1100" b="1" dirty="0">
                <a:solidFill>
                  <a:srgbClr val="0084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Coprolite fossil</a:t>
            </a:r>
          </a:p>
        </p:txBody>
      </p:sp>
    </p:spTree>
    <p:extLst>
      <p:ext uri="{BB962C8B-B14F-4D97-AF65-F5344CB8AC3E}">
        <p14:creationId xmlns:p14="http://schemas.microsoft.com/office/powerpoint/2010/main" val="33407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16677</TotalTime>
  <Words>1757</Words>
  <Application>Microsoft Office PowerPoint</Application>
  <PresentationFormat>On-screen Show (16:9)</PresentationFormat>
  <Paragraphs>108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Sniglet</vt:lpstr>
      <vt:lpstr>Open Sans</vt:lpstr>
      <vt:lpstr>Arial</vt:lpstr>
      <vt:lpstr>Times New Roman</vt:lpstr>
      <vt:lpstr>Simple Light</vt:lpstr>
      <vt:lpstr>Learning Intention:  - To explain what geological time is and provide examples of time periods     within this  - To explain how the fossil record has allowed for changes in species to be       observed  - To identify different types of fossils - To describe how fossils are formed through the process of fossilisation  - To explain the use of  relative dating and absolute dating 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What are antigens and pathogens?</dc:title>
  <dc:creator>Eena Nanda</dc:creator>
  <cp:lastModifiedBy>Eena Nanda</cp:lastModifiedBy>
  <cp:revision>297</cp:revision>
  <dcterms:modified xsi:type="dcterms:W3CDTF">2022-08-30T23:52:40Z</dcterms:modified>
</cp:coreProperties>
</file>