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373E5-5821-4F06-9A84-193010EE9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7BDBD-EAB7-41FA-A505-8F148FA07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4AC9-7E60-4FFF-BC3E-803FD2351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A5BD0-BC9A-4EFD-B8A1-B7970618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6C1A9-C0D5-4C7B-8986-A2C28D720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196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239A-FE52-4142-9DF5-2D513555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51CCF7-E81D-4EE7-9CF2-94301C1A0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0873B-4AE4-460E-A023-D1F97D4C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D880C-04D7-4BAE-A87B-28E2CE82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253C3-42B3-4010-94CA-B97EB037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829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6F8DC7-54A9-4315-8449-A9426EE68A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1ADAE-782F-44D5-8FC6-6DCD98DED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9551D-CF88-4655-B186-FF2377E8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6AAEF-BEFB-489E-BB71-8B67A043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E1187-2152-4482-BED4-B3A764070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62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CE49C-4833-407A-B6DC-F37D45884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BAC5E-BC03-4FF9-A0FB-BE0765D70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F7B20-438C-44AB-99B7-71088137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3C232-85C5-4D50-8C73-BD069A954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D6065-4F55-4C2A-A0D0-52A7D8F00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478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E1D3-445C-4025-BB63-CF72FC46F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87FE9-5872-472D-B191-67099E13A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96B55-5B26-44A0-A170-DF1C72AFA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4F43A-B418-45FE-86EF-7FF7140A8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B97A7-C264-4143-BFED-8CF35B04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18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B43B1-2CC2-4BCB-A97A-F72CA253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DFEF-1DC8-4EC7-B673-6437258911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F41D7-1C91-4D53-913C-26C8FD0B2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D3820-ADBE-4490-8C6C-397095508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CF43B-96A3-417B-A518-2B6E9CB11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05AD2-AD3B-47D2-8872-604C4BC9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787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43198-AE86-4B74-8F5D-91CAB26B7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E0C36B-6F9B-41C9-A30E-3DD274493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4D078-E49B-4EAD-869A-34C4DE833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920CA6-6578-42AD-A2DD-DC9C962FE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7C070-D623-4EDF-85AA-E49A845C8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C5CD7E-318E-47EF-9CB7-66C446B82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8D366C-30E6-4675-9337-D81878FB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836C01-C089-43D6-8DF9-37D5BC49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03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4DE74-72AB-4F74-93E0-448C5F876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29E516-D3F8-497F-920A-4D049A471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732F9-3537-40AE-A37C-91DD3167D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3A3F77-61F1-49E5-8EC0-3CC00071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667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31FD13-2C8C-4577-98E7-2D9C9B93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97C183-947D-45B8-B1E2-CA1015B8D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D9D79-9CDF-4FB6-890C-1ADC618C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133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01E8-7E77-4A7B-B18A-67B7C0527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1E16A-7490-4180-92AE-A1AA35B25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1F674-3944-470C-A745-877E5C20A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A08D7-A7BA-43A8-91C8-E9DC44AC0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0AD7C-EB04-4C7E-8A7D-00496F5E9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06ADB-AB03-4655-8362-29795EAF9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986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4294B-5D87-41A1-9210-790DDFF35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07F3ED-D830-4BE7-A239-D5196C37D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3F912-152D-4739-8D5B-EF35EDFD5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83473-6D27-44BB-A679-0F708D26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07829-7A72-4029-A968-6E33CA824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27E1-7571-458F-8A05-B7D9C442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56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39F313-762B-41BB-9D16-A5C9F0DD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2C78A-6CDF-4B16-8E96-6D1DD5AB6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000E5-87DA-4AE9-B66D-E8AB3E960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B8A3B-63DF-4D41-BCF8-4EDC588C71DD}" type="datetimeFigureOut">
              <a:rPr lang="en-AU" smtClean="0"/>
              <a:t>5/02/2018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5C5E-A7AA-4BFA-B3EE-658603F9D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25379-709E-421D-A6D3-6D817B184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EEEB-8EEB-494B-8222-66995039C2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008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C0CFD1-F6EE-450B-96A8-E8978A1CA9CB}"/>
              </a:ext>
            </a:extLst>
          </p:cNvPr>
          <p:cNvSpPr txBox="1"/>
          <p:nvPr/>
        </p:nvSpPr>
        <p:spPr>
          <a:xfrm>
            <a:off x="535782" y="700086"/>
            <a:ext cx="109728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Century Gothic" panose="020B0502020202020204" pitchFamily="34" charset="0"/>
              </a:rPr>
              <a:t>Key Words </a:t>
            </a:r>
          </a:p>
          <a:p>
            <a:pPr algn="ctr"/>
            <a:r>
              <a:rPr lang="en-US" sz="8000" dirty="0">
                <a:latin typeface="Century Gothic" panose="020B0502020202020204" pitchFamily="34" charset="0"/>
              </a:rPr>
              <a:t>to include when discussing </a:t>
            </a:r>
          </a:p>
          <a:p>
            <a:pPr algn="ctr"/>
            <a:r>
              <a:rPr lang="en-US" sz="8800" b="1" dirty="0">
                <a:latin typeface="Century Gothic" panose="020B0502020202020204" pitchFamily="34" charset="0"/>
              </a:rPr>
              <a:t>Health &amp; Wellbeing</a:t>
            </a:r>
            <a:endParaRPr lang="en-AU" sz="8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42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E623E4-50BF-4E9C-BF66-667CB76B27B3}"/>
              </a:ext>
            </a:extLst>
          </p:cNvPr>
          <p:cNvSpPr txBox="1"/>
          <p:nvPr/>
        </p:nvSpPr>
        <p:spPr>
          <a:xfrm>
            <a:off x="864394" y="714375"/>
            <a:ext cx="1060132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</a:rPr>
              <a:t>Physical Health &amp; Wellbeing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Weight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Physical Ability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Illness/Disease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Energy levels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Fitness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Immune System</a:t>
            </a:r>
          </a:p>
          <a:p>
            <a:pPr algn="ctr"/>
            <a:endParaRPr lang="en-A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DFD110-71FC-45F9-AD57-E40EE2207EDC}"/>
              </a:ext>
            </a:extLst>
          </p:cNvPr>
          <p:cNvSpPr txBox="1"/>
          <p:nvPr/>
        </p:nvSpPr>
        <p:spPr>
          <a:xfrm>
            <a:off x="721519" y="800101"/>
            <a:ext cx="1026556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</a:rPr>
              <a:t>Mental Health &amp; Wellbeing</a:t>
            </a:r>
          </a:p>
          <a:p>
            <a:pPr algn="ctr"/>
            <a:endParaRPr lang="en-US" sz="5400" dirty="0">
              <a:latin typeface="Century Gothic" panose="020B0502020202020204" pitchFamily="34" charset="0"/>
            </a:endParaRP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Self Esteem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Confidence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Mind Set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Stress levels</a:t>
            </a:r>
            <a:endParaRPr lang="en-AU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49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3CCBCF-8B53-40A4-A77D-52A097D49952}"/>
              </a:ext>
            </a:extLst>
          </p:cNvPr>
          <p:cNvSpPr txBox="1"/>
          <p:nvPr/>
        </p:nvSpPr>
        <p:spPr>
          <a:xfrm>
            <a:off x="1300163" y="728663"/>
            <a:ext cx="972264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Century Gothic" panose="020B0502020202020204" pitchFamily="34" charset="0"/>
              </a:rPr>
              <a:t>Social Health &amp; Wellbeing</a:t>
            </a:r>
          </a:p>
          <a:p>
            <a:endParaRPr lang="en-US" sz="60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Supportive networks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Productive relationships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Communication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A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6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E55E41-A2F9-4252-97F8-4C0F6B9B5380}"/>
              </a:ext>
            </a:extLst>
          </p:cNvPr>
          <p:cNvSpPr txBox="1"/>
          <p:nvPr/>
        </p:nvSpPr>
        <p:spPr>
          <a:xfrm>
            <a:off x="507206" y="1064419"/>
            <a:ext cx="1085135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</a:rPr>
              <a:t>Spiritual Health &amp; Wellbeing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Belonging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Peace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Purpose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Values/Beliefs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Connection</a:t>
            </a:r>
          </a:p>
          <a:p>
            <a:endParaRPr lang="en-A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90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9CFC40-F579-4FF4-ABF5-98D61C91AA61}"/>
              </a:ext>
            </a:extLst>
          </p:cNvPr>
          <p:cNvSpPr txBox="1"/>
          <p:nvPr/>
        </p:nvSpPr>
        <p:spPr>
          <a:xfrm>
            <a:off x="578644" y="1078706"/>
            <a:ext cx="1117282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Century Gothic" panose="020B0502020202020204" pitchFamily="34" charset="0"/>
              </a:rPr>
              <a:t>Emotional Health &amp; Wellbeing</a:t>
            </a:r>
          </a:p>
          <a:p>
            <a:endParaRPr lang="en-US" sz="5400" dirty="0">
              <a:latin typeface="Century Gothic" panose="020B0502020202020204" pitchFamily="34" charset="0"/>
            </a:endParaRPr>
          </a:p>
          <a:p>
            <a:pPr algn="ctr"/>
            <a:r>
              <a:rPr lang="en-US" sz="5400" dirty="0" err="1">
                <a:latin typeface="Century Gothic" panose="020B0502020202020204" pitchFamily="34" charset="0"/>
              </a:rPr>
              <a:t>Recognise</a:t>
            </a:r>
            <a:r>
              <a:rPr lang="en-US" sz="5400" dirty="0">
                <a:latin typeface="Century Gothic" panose="020B0502020202020204" pitchFamily="34" charset="0"/>
              </a:rPr>
              <a:t>/Respond/Express Emotions</a:t>
            </a:r>
          </a:p>
          <a:p>
            <a:pPr algn="ctr"/>
            <a:r>
              <a:rPr lang="en-US" sz="5400" dirty="0">
                <a:latin typeface="Century Gothic" panose="020B0502020202020204" pitchFamily="34" charset="0"/>
              </a:rPr>
              <a:t>Resilience</a:t>
            </a:r>
          </a:p>
          <a:p>
            <a:endParaRPr lang="en-A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02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58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Challenger</dc:creator>
  <cp:lastModifiedBy>Sandra Fordyce-Voorham</cp:lastModifiedBy>
  <cp:revision>3</cp:revision>
  <dcterms:created xsi:type="dcterms:W3CDTF">2018-02-03T09:51:01Z</dcterms:created>
  <dcterms:modified xsi:type="dcterms:W3CDTF">2018-02-05T00:21:13Z</dcterms:modified>
</cp:coreProperties>
</file>