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7" r:id="rId4"/>
  </p:sldMasterIdLst>
  <p:notesMasterIdLst>
    <p:notesMasterId r:id="rId10"/>
  </p:notesMasterIdLst>
  <p:sldIdLst>
    <p:sldId id="256" r:id="rId5"/>
    <p:sldId id="262" r:id="rId6"/>
    <p:sldId id="257" r:id="rId7"/>
    <p:sldId id="258" r:id="rId8"/>
    <p:sldId id="261"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295C922-6136-4C37-8454-8679F2F8D65B}" v="5" dt="2020-08-16T23:02:32.51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666" autoAdjust="0"/>
    <p:restoredTop sz="94692"/>
  </p:normalViewPr>
  <p:slideViewPr>
    <p:cSldViewPr snapToGrid="0">
      <p:cViewPr varScale="1">
        <p:scale>
          <a:sx n="106" d="100"/>
          <a:sy n="106" d="100"/>
        </p:scale>
        <p:origin x="67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A30F38-574B-419C-89B3-A6BF21008E1B}" type="datetimeFigureOut">
              <a:rPr lang="en-AU" smtClean="0"/>
              <a:t>5/1/22</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89738C-5922-41D1-83C3-8CE20AB5BA40}" type="slidenum">
              <a:rPr lang="en-AU" smtClean="0"/>
              <a:t>‹#›</a:t>
            </a:fld>
            <a:endParaRPr lang="en-AU"/>
          </a:p>
        </p:txBody>
      </p:sp>
    </p:spTree>
    <p:extLst>
      <p:ext uri="{BB962C8B-B14F-4D97-AF65-F5344CB8AC3E}">
        <p14:creationId xmlns:p14="http://schemas.microsoft.com/office/powerpoint/2010/main" val="12151449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Advantages? Governments use mobile phone to collect population data to help them plan healthcare needs, Healthcare services can be delivered to more remote populations, health expertise can be shared, can register births digitally which ensures people legal protections,  Increased knowledge sharing generates opportunities for education, used to alert people of natural disasters, </a:t>
            </a:r>
            <a:r>
              <a:rPr lang="en-US" baseline="0" dirty="0" err="1"/>
              <a:t>ehealth</a:t>
            </a:r>
            <a:r>
              <a:rPr lang="en-US" baseline="0" dirty="0"/>
              <a:t> can help streamline patients’ healthcare experiences and decrease cost and improve efficiency, people with specific health concerns can find support groups online and seek advice and support, increased capabilities in terms of diagnostic tools.</a:t>
            </a:r>
          </a:p>
        </p:txBody>
      </p:sp>
      <p:sp>
        <p:nvSpPr>
          <p:cNvPr id="4" name="Slide Number Placeholder 3"/>
          <p:cNvSpPr>
            <a:spLocks noGrp="1"/>
          </p:cNvSpPr>
          <p:nvPr>
            <p:ph type="sldNum" sz="quarter" idx="10"/>
          </p:nvPr>
        </p:nvSpPr>
        <p:spPr/>
        <p:txBody>
          <a:bodyPr/>
          <a:lstStyle/>
          <a:p>
            <a:fld id="{9489738C-5922-41D1-83C3-8CE20AB5BA40}" type="slidenum">
              <a:rPr lang="en-AU" smtClean="0"/>
              <a:t>2</a:t>
            </a:fld>
            <a:endParaRPr lang="en-AU"/>
          </a:p>
        </p:txBody>
      </p:sp>
    </p:spTree>
    <p:extLst>
      <p:ext uri="{BB962C8B-B14F-4D97-AF65-F5344CB8AC3E}">
        <p14:creationId xmlns:p14="http://schemas.microsoft.com/office/powerpoint/2010/main" val="3889916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Disadvantages – Safety concerns particularly for children as they share personal information online, New avenue for bullying, </a:t>
            </a:r>
            <a:r>
              <a:rPr lang="en-US" baseline="0" dirty="0" err="1"/>
              <a:t>ewaste</a:t>
            </a:r>
            <a:r>
              <a:rPr lang="en-US" baseline="0" dirty="0"/>
              <a:t> is a growing environmental concern and is contributing significantly to landfill.</a:t>
            </a:r>
          </a:p>
        </p:txBody>
      </p:sp>
      <p:sp>
        <p:nvSpPr>
          <p:cNvPr id="4" name="Slide Number Placeholder 3"/>
          <p:cNvSpPr>
            <a:spLocks noGrp="1"/>
          </p:cNvSpPr>
          <p:nvPr>
            <p:ph type="sldNum" sz="quarter" idx="10"/>
          </p:nvPr>
        </p:nvSpPr>
        <p:spPr/>
        <p:txBody>
          <a:bodyPr/>
          <a:lstStyle/>
          <a:p>
            <a:fld id="{9489738C-5922-41D1-83C3-8CE20AB5BA40}" type="slidenum">
              <a:rPr lang="en-AU" smtClean="0"/>
              <a:t>3</a:t>
            </a:fld>
            <a:endParaRPr lang="en-AU"/>
          </a:p>
        </p:txBody>
      </p:sp>
    </p:spTree>
    <p:extLst>
      <p:ext uri="{BB962C8B-B14F-4D97-AF65-F5344CB8AC3E}">
        <p14:creationId xmlns:p14="http://schemas.microsoft.com/office/powerpoint/2010/main" val="27706842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GB"/>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08B9EBBA-996F-894A-B54A-D6246ED52CEA}" type="datetimeFigureOut">
              <a:rPr lang="en-US" smtClean="0"/>
              <a:pPr/>
              <a:t>1/5/22</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2339516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1/5/22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77751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smtClean="0"/>
              <a:pPr/>
              <a:t>1/5/22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09085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9B3A1323-8D79-1946-B0D7-40001CF92E9D}" type="datetimeFigureOut">
              <a:rPr lang="en-US" smtClean="0"/>
              <a:pPr/>
              <a:t>1/5/22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54040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GB"/>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8DFA1846-DA80-1C48-A609-854EA85C59AD}" type="datetimeFigureOut">
              <a:rPr lang="en-US" smtClean="0"/>
              <a:pPr/>
              <a:t>1/5/22</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3966041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smtClean="0"/>
              <a:pPr/>
              <a:t>1/5/22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77151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smtClean="0"/>
              <a:pPr/>
              <a:t>1/5/22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03412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smtClean="0"/>
              <a:pPr/>
              <a:t>1/5/22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1217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smtClean="0"/>
              <a:pPr/>
              <a:t>1/5/22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06325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GB"/>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8" name="Date Placeholder 7"/>
          <p:cNvSpPr>
            <a:spLocks noGrp="1"/>
          </p:cNvSpPr>
          <p:nvPr>
            <p:ph type="dt" sz="half" idx="10"/>
          </p:nvPr>
        </p:nvSpPr>
        <p:spPr/>
        <p:txBody>
          <a:bodyPr/>
          <a:lstStyle/>
          <a:p>
            <a:fld id="{D0DF5E60-9974-AC48-9591-99C2BB44B7CF}" type="datetimeFigureOut">
              <a:rPr lang="en-US" smtClean="0"/>
              <a:pPr/>
              <a:t>1/5/22</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D57F1E4F-1CFF-5643-939E-217C01CDF565}" type="slidenum">
              <a:rPr lang="en-US" smtClean="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93577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GB"/>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09B482E8-6E0E-1B4F-B1FD-C69DB9E858D9}" type="datetimeFigureOut">
              <a:rPr lang="en-US" smtClean="0"/>
              <a:pPr/>
              <a:t>1/5/22</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D57F1E4F-1CFF-5643-939E-217C01CDF565}" type="slidenum">
              <a:rPr lang="en-US" smtClean="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75501699"/>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09B482E8-6E0E-1B4F-B1FD-C69DB9E858D9}" type="datetimeFigureOut">
              <a:rPr lang="en-US" smtClean="0"/>
              <a:pPr/>
              <a:t>1/5/22</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34535591"/>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time_continue=149&amp;v=zNHq9gD2uqc&amp;feature=emb_logo"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abc.net.au/news/2017-03-10/australian-e-waste-ending-up-in-toxic-african-dump/8339760"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www.youtube.com/watch?v=eD0rKhi17-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347537" y="2009866"/>
            <a:ext cx="9276347" cy="3320123"/>
          </a:xfrm>
        </p:spPr>
        <p:txBody>
          <a:bodyPr>
            <a:noAutofit/>
          </a:bodyPr>
          <a:lstStyle/>
          <a:p>
            <a:pPr>
              <a:lnSpc>
                <a:spcPct val="90000"/>
              </a:lnSpc>
            </a:pPr>
            <a:r>
              <a:rPr lang="en-US" sz="6000" dirty="0"/>
              <a:t>Impact of digital technologies &amp; increased knowledge sharing</a:t>
            </a:r>
            <a:endParaRPr lang="en-AU" sz="6000" dirty="0"/>
          </a:p>
        </p:txBody>
      </p:sp>
    </p:spTree>
    <p:extLst>
      <p:ext uri="{BB962C8B-B14F-4D97-AF65-F5344CB8AC3E}">
        <p14:creationId xmlns:p14="http://schemas.microsoft.com/office/powerpoint/2010/main" val="1345525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Understanding Digital Technology - Advantages</a:t>
            </a:r>
            <a:endParaRPr lang="en-AU" dirty="0"/>
          </a:p>
        </p:txBody>
      </p:sp>
      <p:sp>
        <p:nvSpPr>
          <p:cNvPr id="3" name="Content Placeholder 2"/>
          <p:cNvSpPr>
            <a:spLocks noGrp="1"/>
          </p:cNvSpPr>
          <p:nvPr>
            <p:ph idx="1"/>
          </p:nvPr>
        </p:nvSpPr>
        <p:spPr>
          <a:xfrm>
            <a:off x="818712" y="2091560"/>
            <a:ext cx="10554574" cy="4766440"/>
          </a:xfrm>
        </p:spPr>
        <p:txBody>
          <a:bodyPr>
            <a:normAutofit/>
          </a:bodyPr>
          <a:lstStyle/>
          <a:p>
            <a:r>
              <a:rPr lang="en-US" dirty="0"/>
              <a:t>There has been enormous growth in the use of digital technologies in the last 10 years. </a:t>
            </a:r>
          </a:p>
          <a:p>
            <a:r>
              <a:rPr lang="en-US" dirty="0"/>
              <a:t>This includes the use of internet and mobile phone technology. </a:t>
            </a:r>
          </a:p>
          <a:p>
            <a:r>
              <a:rPr lang="en-US" dirty="0"/>
              <a:t>People and businesses now use digital technology to:</a:t>
            </a:r>
          </a:p>
          <a:p>
            <a:pPr lvl="1"/>
            <a:r>
              <a:rPr lang="en-US" dirty="0"/>
              <a:t>deliver and access services </a:t>
            </a:r>
          </a:p>
          <a:p>
            <a:pPr lvl="1"/>
            <a:r>
              <a:rPr lang="en-US" dirty="0"/>
              <a:t>Obtain and share knowledge</a:t>
            </a:r>
          </a:p>
          <a:p>
            <a:pPr lvl="1"/>
            <a:r>
              <a:rPr lang="en-US" dirty="0"/>
              <a:t>Undertake transactions</a:t>
            </a:r>
          </a:p>
          <a:p>
            <a:pPr lvl="1"/>
            <a:r>
              <a:rPr lang="en-US" dirty="0"/>
              <a:t>Shop, work and interact with each other.</a:t>
            </a:r>
          </a:p>
          <a:p>
            <a:r>
              <a:rPr lang="en-US" dirty="0"/>
              <a:t>What are the advantages of these digital technologies?</a:t>
            </a:r>
          </a:p>
          <a:p>
            <a:r>
              <a:rPr lang="en-US" dirty="0"/>
              <a:t>Case study showing benefits </a:t>
            </a:r>
            <a:r>
              <a:rPr lang="en-AU" dirty="0">
                <a:hlinkClick r:id="rId3"/>
              </a:rPr>
              <a:t>https://www.youtube.com/watch?time_continue=149&amp;v=zNHq9gD2uqc&amp;feature=emb_logo </a:t>
            </a:r>
            <a:endParaRPr lang="en-AU" dirty="0"/>
          </a:p>
        </p:txBody>
      </p:sp>
    </p:spTree>
    <p:extLst>
      <p:ext uri="{BB962C8B-B14F-4D97-AF65-F5344CB8AC3E}">
        <p14:creationId xmlns:p14="http://schemas.microsoft.com/office/powerpoint/2010/main" val="14019224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Understanding Digital Technology - Disadvantages</a:t>
            </a:r>
            <a:endParaRPr lang="en-AU" dirty="0"/>
          </a:p>
        </p:txBody>
      </p:sp>
      <p:sp>
        <p:nvSpPr>
          <p:cNvPr id="3" name="Content Placeholder 2"/>
          <p:cNvSpPr>
            <a:spLocks noGrp="1"/>
          </p:cNvSpPr>
          <p:nvPr>
            <p:ph idx="1"/>
          </p:nvPr>
        </p:nvSpPr>
        <p:spPr>
          <a:xfrm>
            <a:off x="818712" y="2091560"/>
            <a:ext cx="10554574" cy="4766440"/>
          </a:xfrm>
        </p:spPr>
        <p:txBody>
          <a:bodyPr>
            <a:normAutofit/>
          </a:bodyPr>
          <a:lstStyle/>
          <a:p>
            <a:r>
              <a:rPr lang="en-US" dirty="0"/>
              <a:t>What are the disadvantages?</a:t>
            </a:r>
          </a:p>
          <a:p>
            <a:r>
              <a:rPr lang="en-US" dirty="0"/>
              <a:t>Case study showing disadvantages - </a:t>
            </a:r>
            <a:r>
              <a:rPr lang="en-US" dirty="0">
                <a:hlinkClick r:id="rId3"/>
              </a:rPr>
              <a:t>http://www.abc.net.au/news/2017-03-10/australian-e-waste-ending-up-in-toxic-african-dump/8339760</a:t>
            </a:r>
            <a:r>
              <a:rPr lang="en-US" dirty="0"/>
              <a:t> </a:t>
            </a:r>
          </a:p>
          <a:p>
            <a:r>
              <a:rPr lang="en-AU" dirty="0">
                <a:hlinkClick r:id="rId4"/>
              </a:rPr>
              <a:t>https://www.youtube.com/watch?v=eD0rKhi17-g</a:t>
            </a:r>
            <a:endParaRPr lang="en-AU" dirty="0"/>
          </a:p>
        </p:txBody>
      </p:sp>
    </p:spTree>
    <p:extLst>
      <p:ext uri="{BB962C8B-B14F-4D97-AF65-F5344CB8AC3E}">
        <p14:creationId xmlns:p14="http://schemas.microsoft.com/office/powerpoint/2010/main" val="1207064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Impacts on health &amp; wellbeing</a:t>
            </a:r>
            <a:endParaRPr lang="en-AU" dirty="0"/>
          </a:p>
        </p:txBody>
      </p:sp>
      <p:sp>
        <p:nvSpPr>
          <p:cNvPr id="3" name="Content Placeholder 2"/>
          <p:cNvSpPr>
            <a:spLocks noGrp="1"/>
          </p:cNvSpPr>
          <p:nvPr>
            <p:ph idx="1"/>
          </p:nvPr>
        </p:nvSpPr>
        <p:spPr>
          <a:xfrm>
            <a:off x="818712" y="2222287"/>
            <a:ext cx="10554574" cy="4305122"/>
          </a:xfrm>
        </p:spPr>
        <p:txBody>
          <a:bodyPr>
            <a:normAutofit fontScale="70000" lnSpcReduction="20000"/>
          </a:bodyPr>
          <a:lstStyle/>
          <a:p>
            <a:r>
              <a:rPr lang="en-US" sz="2400" b="1" dirty="0"/>
              <a:t>Referring to the various advantages, explain three positive impacts of digital technologies on health and wellbeing. </a:t>
            </a:r>
          </a:p>
          <a:p>
            <a:r>
              <a:rPr lang="en-US" sz="2400" dirty="0"/>
              <a:t>The introduction to new technology has enabled people to book doctor appointments online if hospitals or healthcare is too far from their house. This means that people may be free from disease and illnesses despite living far from healthcare services as they are still able to have doctor checkups.</a:t>
            </a:r>
          </a:p>
          <a:p>
            <a:r>
              <a:rPr lang="en-US" sz="2400" dirty="0"/>
              <a:t>The introduction to new technology has enabled people to contact each other over a distance, increasing their supportive network of friends and affective communication with others as technology allows them to catch up regularly.</a:t>
            </a:r>
          </a:p>
          <a:p>
            <a:r>
              <a:rPr lang="en-US" sz="2400" dirty="0"/>
              <a:t>The introduction to new technology enables people to keep up to date with news, reducing their levels of stress and anxiety as they are not left unknowing about the latest news. </a:t>
            </a:r>
          </a:p>
          <a:p>
            <a:r>
              <a:rPr lang="en-US" sz="2400" b="1" dirty="0"/>
              <a:t>Referring to the various disadvantages, explain two possible negative impacts of digital technologies on health and wellbeing. </a:t>
            </a:r>
          </a:p>
          <a:p>
            <a:r>
              <a:rPr lang="en-US" sz="2400" dirty="0"/>
              <a:t>The introduction to new technologies may increase the risk of cyberbullying, ultimately decreasing a person’s self esteem and their thought patterns.</a:t>
            </a:r>
          </a:p>
          <a:p>
            <a:r>
              <a:rPr lang="en-US" sz="2400" dirty="0"/>
              <a:t>The introduction to new technology may mean that people may be exposed to bad content online which could ultimately alter their personal beliefs and values for the worst.</a:t>
            </a:r>
          </a:p>
        </p:txBody>
      </p:sp>
    </p:spTree>
    <p:extLst>
      <p:ext uri="{BB962C8B-B14F-4D97-AF65-F5344CB8AC3E}">
        <p14:creationId xmlns:p14="http://schemas.microsoft.com/office/powerpoint/2010/main" val="34971102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Questions</a:t>
            </a:r>
            <a:endParaRPr lang="en-AU" dirty="0"/>
          </a:p>
        </p:txBody>
      </p:sp>
      <p:sp>
        <p:nvSpPr>
          <p:cNvPr id="3" name="Content Placeholder 2"/>
          <p:cNvSpPr>
            <a:spLocks noGrp="1"/>
          </p:cNvSpPr>
          <p:nvPr>
            <p:ph idx="1"/>
          </p:nvPr>
        </p:nvSpPr>
        <p:spPr/>
        <p:txBody>
          <a:bodyPr>
            <a:normAutofit/>
          </a:bodyPr>
          <a:lstStyle/>
          <a:p>
            <a:r>
              <a:rPr lang="en-US" sz="2800" dirty="0"/>
              <a:t>Complete Test your Knowledge and Apply your Knowledge questions from section 10.5</a:t>
            </a:r>
            <a:endParaRPr lang="en-AU" sz="2800" dirty="0"/>
          </a:p>
        </p:txBody>
      </p:sp>
    </p:spTree>
    <p:extLst>
      <p:ext uri="{BB962C8B-B14F-4D97-AF65-F5344CB8AC3E}">
        <p14:creationId xmlns:p14="http://schemas.microsoft.com/office/powerpoint/2010/main" val="39984810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E8A1BCFDA054742B0D8427BDA9DF049" ma:contentTypeVersion="4" ma:contentTypeDescription="Create a new document." ma:contentTypeScope="" ma:versionID="6422fc9b6cda0775b8326578cec17695">
  <xsd:schema xmlns:xsd="http://www.w3.org/2001/XMLSchema" xmlns:xs="http://www.w3.org/2001/XMLSchema" xmlns:p="http://schemas.microsoft.com/office/2006/metadata/properties" xmlns:ns2="fb299a9b-8748-424a-a60e-b1b834475d34" targetNamespace="http://schemas.microsoft.com/office/2006/metadata/properties" ma:root="true" ma:fieldsID="102ea0cb0a5d279ee03662a90a60333a" ns2:_="">
    <xsd:import namespace="fb299a9b-8748-424a-a60e-b1b834475d3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299a9b-8748-424a-a60e-b1b834475d3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A75C693-A191-47E5-903D-4E548DF9E1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b299a9b-8748-424a-a60e-b1b834475d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EDE0733-AE99-4664-91DA-0D73270A5BEB}">
  <ds:schemaRefs>
    <ds:schemaRef ds:uri="http://schemas.microsoft.com/sharepoint/v3/contenttype/forms"/>
  </ds:schemaRefs>
</ds:datastoreItem>
</file>

<file path=customXml/itemProps3.xml><?xml version="1.0" encoding="utf-8"?>
<ds:datastoreItem xmlns:ds="http://schemas.openxmlformats.org/officeDocument/2006/customXml" ds:itemID="{139DA5F0-5915-4B79-85D9-46D66085751B}">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{AA094E7E-B25E-B842-9E1D-E45C672585BF}tf10001067</Template>
  <TotalTime>189</TotalTime>
  <Words>512</Words>
  <Application>Microsoft Macintosh PowerPoint</Application>
  <PresentationFormat>Widescreen</PresentationFormat>
  <Paragraphs>29</Paragraphs>
  <Slides>5</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Calibri</vt:lpstr>
      <vt:lpstr>Century Gothic</vt:lpstr>
      <vt:lpstr>Garamond</vt:lpstr>
      <vt:lpstr>Savon</vt:lpstr>
      <vt:lpstr>Impact of digital technologies &amp; increased knowledge sharing</vt:lpstr>
      <vt:lpstr>Understanding Digital Technology - Advantages</vt:lpstr>
      <vt:lpstr>Understanding Digital Technology - Disadvantages</vt:lpstr>
      <vt:lpstr>Impacts on health &amp; wellbeing</vt:lpstr>
      <vt:lpstr>Review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Impact of digital technologies &amp; increased knowledge sharing</dc:title>
  <dc:creator>Emma Rivette</dc:creator>
  <cp:lastModifiedBy>Panayiota Matheou</cp:lastModifiedBy>
  <cp:revision>3</cp:revision>
  <dcterms:created xsi:type="dcterms:W3CDTF">2020-08-16T22:55:55Z</dcterms:created>
  <dcterms:modified xsi:type="dcterms:W3CDTF">2022-01-05T07:24:46Z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0x0101008E8A1BCFDA054742B0D8427BDA9DF049</vt:lpwstr>
  </property>
</Properties>
</file>